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0" r:id="rId4"/>
  </p:sldMasterIdLst>
  <p:notesMasterIdLst>
    <p:notesMasterId r:id="rId28"/>
  </p:notesMasterIdLst>
  <p:handoutMasterIdLst>
    <p:handoutMasterId r:id="rId29"/>
  </p:handoutMasterIdLst>
  <p:sldIdLst>
    <p:sldId id="374" r:id="rId5"/>
    <p:sldId id="385" r:id="rId6"/>
    <p:sldId id="387" r:id="rId7"/>
    <p:sldId id="338" r:id="rId8"/>
    <p:sldId id="339" r:id="rId9"/>
    <p:sldId id="341" r:id="rId10"/>
    <p:sldId id="344" r:id="rId11"/>
    <p:sldId id="346" r:id="rId12"/>
    <p:sldId id="347" r:id="rId13"/>
    <p:sldId id="390" r:id="rId14"/>
    <p:sldId id="348" r:id="rId15"/>
    <p:sldId id="391" r:id="rId16"/>
    <p:sldId id="349" r:id="rId17"/>
    <p:sldId id="351" r:id="rId18"/>
    <p:sldId id="353" r:id="rId19"/>
    <p:sldId id="355" r:id="rId20"/>
    <p:sldId id="357" r:id="rId21"/>
    <p:sldId id="359" r:id="rId22"/>
    <p:sldId id="361" r:id="rId23"/>
    <p:sldId id="393" r:id="rId24"/>
    <p:sldId id="383" r:id="rId25"/>
    <p:sldId id="364" r:id="rId26"/>
    <p:sldId id="388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4">
          <p15:clr>
            <a:srgbClr val="A4A3A4"/>
          </p15:clr>
        </p15:guide>
        <p15:guide id="2" pos="13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A50021"/>
    <a:srgbClr val="FFFFFF"/>
    <a:srgbClr val="990099"/>
    <a:srgbClr val="993300"/>
    <a:srgbClr val="00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1A1F60-5752-4C44-8485-0D2790F8CDD3}" v="4" dt="2024-01-19T00:42:15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1484" autoAdjust="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784"/>
        <p:guide pos="1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Lang" userId="75d318ca-165a-45d1-b993-8cf3b53bc5a5" providerId="ADAL" clId="{ED3D6AC9-1136-4C61-8620-33F275990E42}"/>
    <pc:docChg chg="modSld">
      <pc:chgData name="Laura Lang" userId="75d318ca-165a-45d1-b993-8cf3b53bc5a5" providerId="ADAL" clId="{ED3D6AC9-1136-4C61-8620-33F275990E42}" dt="2023-01-20T18:55:42.302" v="37" actId="20577"/>
      <pc:docMkLst>
        <pc:docMk/>
      </pc:docMkLst>
      <pc:sldChg chg="modSp mod">
        <pc:chgData name="Laura Lang" userId="75d318ca-165a-45d1-b993-8cf3b53bc5a5" providerId="ADAL" clId="{ED3D6AC9-1136-4C61-8620-33F275990E42}" dt="2023-01-20T18:55:42.302" v="37" actId="20577"/>
        <pc:sldMkLst>
          <pc:docMk/>
          <pc:sldMk cId="0" sldId="387"/>
        </pc:sldMkLst>
        <pc:spChg chg="mod">
          <ac:chgData name="Laura Lang" userId="75d318ca-165a-45d1-b993-8cf3b53bc5a5" providerId="ADAL" clId="{ED3D6AC9-1136-4C61-8620-33F275990E42}" dt="2023-01-20T18:55:42.302" v="37" actId="20577"/>
          <ac:spMkLst>
            <pc:docMk/>
            <pc:sldMk cId="0" sldId="387"/>
            <ac:spMk id="6" creationId="{B8378C31-219C-4ED7-A8A6-563AFF131A61}"/>
          </ac:spMkLst>
        </pc:spChg>
      </pc:sldChg>
    </pc:docChg>
  </pc:docChgLst>
  <pc:docChgLst>
    <pc:chgData name="Laura Lang" userId="75d318ca-165a-45d1-b993-8cf3b53bc5a5" providerId="ADAL" clId="{738AB7F4-30CB-4139-8CB2-CC46A705B69F}"/>
    <pc:docChg chg="undo redo custSel modSld modMainMaster">
      <pc:chgData name="Laura Lang" userId="75d318ca-165a-45d1-b993-8cf3b53bc5a5" providerId="ADAL" clId="{738AB7F4-30CB-4139-8CB2-CC46A705B69F}" dt="2023-12-15T18:05:38.295" v="661" actId="339"/>
      <pc:docMkLst>
        <pc:docMk/>
      </pc:docMkLst>
      <pc:sldChg chg="addSp delSp modSp mod">
        <pc:chgData name="Laura Lang" userId="75d318ca-165a-45d1-b993-8cf3b53bc5a5" providerId="ADAL" clId="{738AB7F4-30CB-4139-8CB2-CC46A705B69F}" dt="2023-12-15T18:01:21.464" v="607"/>
        <pc:sldMkLst>
          <pc:docMk/>
          <pc:sldMk cId="0" sldId="338"/>
        </pc:sldMkLst>
        <pc:spChg chg="add del mod">
          <ac:chgData name="Laura Lang" userId="75d318ca-165a-45d1-b993-8cf3b53bc5a5" providerId="ADAL" clId="{738AB7F4-30CB-4139-8CB2-CC46A705B69F}" dt="2023-12-15T18:01:21.464" v="607"/>
          <ac:spMkLst>
            <pc:docMk/>
            <pc:sldMk cId="0" sldId="338"/>
            <ac:spMk id="2" creationId="{9A816AF2-F8F7-6EF9-350C-41D771A3B565}"/>
          </ac:spMkLst>
        </pc:spChg>
        <pc:spChg chg="mod">
          <ac:chgData name="Laura Lang" userId="75d318ca-165a-45d1-b993-8cf3b53bc5a5" providerId="ADAL" clId="{738AB7F4-30CB-4139-8CB2-CC46A705B69F}" dt="2023-12-15T18:01:14.058" v="604" actId="339"/>
          <ac:spMkLst>
            <pc:docMk/>
            <pc:sldMk cId="0" sldId="338"/>
            <ac:spMk id="167938" creationId="{D6F94FEF-9572-46C9-989C-C028C626A48B}"/>
          </ac:spMkLst>
        </pc:spChg>
        <pc:spChg chg="mod">
          <ac:chgData name="Laura Lang" userId="75d318ca-165a-45d1-b993-8cf3b53bc5a5" providerId="ADAL" clId="{738AB7F4-30CB-4139-8CB2-CC46A705B69F}" dt="2023-12-15T18:00:32.066" v="600" actId="339"/>
          <ac:spMkLst>
            <pc:docMk/>
            <pc:sldMk cId="0" sldId="338"/>
            <ac:spMk id="167939" creationId="{12B0BA31-5D53-4CD5-8B77-32641CF8498B}"/>
          </ac:spMkLst>
        </pc:spChg>
        <pc:spChg chg="mod">
          <ac:chgData name="Laura Lang" userId="75d318ca-165a-45d1-b993-8cf3b53bc5a5" providerId="ADAL" clId="{738AB7F4-30CB-4139-8CB2-CC46A705B69F}" dt="2023-12-15T18:01:19.775" v="605" actId="339"/>
          <ac:spMkLst>
            <pc:docMk/>
            <pc:sldMk cId="0" sldId="338"/>
            <ac:spMk id="167940" creationId="{79AAEFB0-C654-411E-8A74-F5299BF30C05}"/>
          </ac:spMkLst>
        </pc:spChg>
        <pc:spChg chg="mod">
          <ac:chgData name="Laura Lang" userId="75d318ca-165a-45d1-b993-8cf3b53bc5a5" providerId="ADAL" clId="{738AB7F4-30CB-4139-8CB2-CC46A705B69F}" dt="2023-12-15T17:16:44.898" v="75" actId="108"/>
          <ac:spMkLst>
            <pc:docMk/>
            <pc:sldMk cId="0" sldId="338"/>
            <ac:spMk id="167941" creationId="{FA99F486-AB4E-4E60-8840-1A685F83BF20}"/>
          </ac:spMkLst>
        </pc:spChg>
      </pc:sldChg>
      <pc:sldChg chg="modSp mod">
        <pc:chgData name="Laura Lang" userId="75d318ca-165a-45d1-b993-8cf3b53bc5a5" providerId="ADAL" clId="{738AB7F4-30CB-4139-8CB2-CC46A705B69F}" dt="2023-12-15T18:02:41.632" v="619" actId="339"/>
        <pc:sldMkLst>
          <pc:docMk/>
          <pc:sldMk cId="0" sldId="339"/>
        </pc:sldMkLst>
        <pc:spChg chg="mod">
          <ac:chgData name="Laura Lang" userId="75d318ca-165a-45d1-b993-8cf3b53bc5a5" providerId="ADAL" clId="{738AB7F4-30CB-4139-8CB2-CC46A705B69F}" dt="2023-12-15T17:21:02.742" v="110" actId="207"/>
          <ac:spMkLst>
            <pc:docMk/>
            <pc:sldMk cId="0" sldId="339"/>
            <ac:spMk id="20486" creationId="{51478D8A-674E-4D8D-B923-B1A0E7D82EEF}"/>
          </ac:spMkLst>
        </pc:spChg>
        <pc:spChg chg="mod">
          <ac:chgData name="Laura Lang" userId="75d318ca-165a-45d1-b993-8cf3b53bc5a5" providerId="ADAL" clId="{738AB7F4-30CB-4139-8CB2-CC46A705B69F}" dt="2023-12-15T17:21:07.015" v="111" actId="207"/>
          <ac:spMkLst>
            <pc:docMk/>
            <pc:sldMk cId="0" sldId="339"/>
            <ac:spMk id="20487" creationId="{8035CE23-D230-4240-B638-DF58CF1099A5}"/>
          </ac:spMkLst>
        </pc:spChg>
        <pc:spChg chg="mod">
          <ac:chgData name="Laura Lang" userId="75d318ca-165a-45d1-b993-8cf3b53bc5a5" providerId="ADAL" clId="{738AB7F4-30CB-4139-8CB2-CC46A705B69F}" dt="2023-12-15T17:21:12.822" v="112" actId="207"/>
          <ac:spMkLst>
            <pc:docMk/>
            <pc:sldMk cId="0" sldId="339"/>
            <ac:spMk id="20488" creationId="{787FCE68-9A8E-411F-A53B-6A990C591D06}"/>
          </ac:spMkLst>
        </pc:spChg>
        <pc:spChg chg="mod">
          <ac:chgData name="Laura Lang" userId="75d318ca-165a-45d1-b993-8cf3b53bc5a5" providerId="ADAL" clId="{738AB7F4-30CB-4139-8CB2-CC46A705B69F}" dt="2023-12-15T18:02:36.388" v="618" actId="339"/>
          <ac:spMkLst>
            <pc:docMk/>
            <pc:sldMk cId="0" sldId="339"/>
            <ac:spMk id="168962" creationId="{26BCBBFC-649C-4297-B9CB-873DD024216F}"/>
          </ac:spMkLst>
        </pc:spChg>
        <pc:spChg chg="mod">
          <ac:chgData name="Laura Lang" userId="75d318ca-165a-45d1-b993-8cf3b53bc5a5" providerId="ADAL" clId="{738AB7F4-30CB-4139-8CB2-CC46A705B69F}" dt="2023-12-15T18:02:27.028" v="616" actId="339"/>
          <ac:spMkLst>
            <pc:docMk/>
            <pc:sldMk cId="0" sldId="339"/>
            <ac:spMk id="168963" creationId="{B984CF5A-D174-4185-B6A9-F7A8685D1DBA}"/>
          </ac:spMkLst>
        </pc:spChg>
        <pc:spChg chg="mod">
          <ac:chgData name="Laura Lang" userId="75d318ca-165a-45d1-b993-8cf3b53bc5a5" providerId="ADAL" clId="{738AB7F4-30CB-4139-8CB2-CC46A705B69F}" dt="2023-12-15T18:02:41.632" v="619" actId="339"/>
          <ac:spMkLst>
            <pc:docMk/>
            <pc:sldMk cId="0" sldId="339"/>
            <ac:spMk id="168964" creationId="{24C5A901-0510-41D0-B69C-8B376C1E9487}"/>
          </ac:spMkLst>
        </pc:spChg>
        <pc:spChg chg="mod">
          <ac:chgData name="Laura Lang" userId="75d318ca-165a-45d1-b993-8cf3b53bc5a5" providerId="ADAL" clId="{738AB7F4-30CB-4139-8CB2-CC46A705B69F}" dt="2023-12-15T17:20:51.134" v="109" actId="108"/>
          <ac:spMkLst>
            <pc:docMk/>
            <pc:sldMk cId="0" sldId="339"/>
            <ac:spMk id="168965" creationId="{3C0FAD02-34E7-4225-ABB7-B8FB5C231095}"/>
          </ac:spMkLst>
        </pc:spChg>
      </pc:sldChg>
      <pc:sldChg chg="modSp mod">
        <pc:chgData name="Laura Lang" userId="75d318ca-165a-45d1-b993-8cf3b53bc5a5" providerId="ADAL" clId="{738AB7F4-30CB-4139-8CB2-CC46A705B69F}" dt="2023-12-15T18:03:18.478" v="623" actId="339"/>
        <pc:sldMkLst>
          <pc:docMk/>
          <pc:sldMk cId="0" sldId="341"/>
        </pc:sldMkLst>
        <pc:spChg chg="mod">
          <ac:chgData name="Laura Lang" userId="75d318ca-165a-45d1-b993-8cf3b53bc5a5" providerId="ADAL" clId="{738AB7F4-30CB-4139-8CB2-CC46A705B69F}" dt="2023-12-15T17:23:25.786" v="127" actId="207"/>
          <ac:spMkLst>
            <pc:docMk/>
            <pc:sldMk cId="0" sldId="341"/>
            <ac:spMk id="21510" creationId="{33BA176A-40DF-4E61-81E2-FA5C7C392A4E}"/>
          </ac:spMkLst>
        </pc:spChg>
        <pc:spChg chg="mod">
          <ac:chgData name="Laura Lang" userId="75d318ca-165a-45d1-b993-8cf3b53bc5a5" providerId="ADAL" clId="{738AB7F4-30CB-4139-8CB2-CC46A705B69F}" dt="2023-12-15T18:03:15.263" v="622" actId="339"/>
          <ac:spMkLst>
            <pc:docMk/>
            <pc:sldMk cId="0" sldId="341"/>
            <ac:spMk id="171010" creationId="{08A35609-84F4-4368-8C65-414489E0DA29}"/>
          </ac:spMkLst>
        </pc:spChg>
        <pc:spChg chg="mod">
          <ac:chgData name="Laura Lang" userId="75d318ca-165a-45d1-b993-8cf3b53bc5a5" providerId="ADAL" clId="{738AB7F4-30CB-4139-8CB2-CC46A705B69F}" dt="2023-12-15T18:03:08.476" v="621" actId="339"/>
          <ac:spMkLst>
            <pc:docMk/>
            <pc:sldMk cId="0" sldId="341"/>
            <ac:spMk id="171011" creationId="{FAE20917-9C8C-472F-A061-08AD4C4C5EC1}"/>
          </ac:spMkLst>
        </pc:spChg>
        <pc:spChg chg="mod">
          <ac:chgData name="Laura Lang" userId="75d318ca-165a-45d1-b993-8cf3b53bc5a5" providerId="ADAL" clId="{738AB7F4-30CB-4139-8CB2-CC46A705B69F}" dt="2023-12-15T18:03:18.478" v="623" actId="339"/>
          <ac:spMkLst>
            <pc:docMk/>
            <pc:sldMk cId="0" sldId="341"/>
            <ac:spMk id="171012" creationId="{E5E80258-BF97-4FFD-A465-1D9DB0CC88E9}"/>
          </ac:spMkLst>
        </pc:spChg>
        <pc:spChg chg="mod">
          <ac:chgData name="Laura Lang" userId="75d318ca-165a-45d1-b993-8cf3b53bc5a5" providerId="ADAL" clId="{738AB7F4-30CB-4139-8CB2-CC46A705B69F}" dt="2023-12-15T17:22:41.409" v="120" actId="108"/>
          <ac:spMkLst>
            <pc:docMk/>
            <pc:sldMk cId="0" sldId="341"/>
            <ac:spMk id="171013" creationId="{9C0D203A-D070-4841-BB85-7C12534A76D2}"/>
          </ac:spMkLst>
        </pc:spChg>
      </pc:sldChg>
      <pc:sldChg chg="modSp mod">
        <pc:chgData name="Laura Lang" userId="75d318ca-165a-45d1-b993-8cf3b53bc5a5" providerId="ADAL" clId="{738AB7F4-30CB-4139-8CB2-CC46A705B69F}" dt="2023-12-15T18:03:28.459" v="626" actId="339"/>
        <pc:sldMkLst>
          <pc:docMk/>
          <pc:sldMk cId="0" sldId="344"/>
        </pc:sldMkLst>
        <pc:spChg chg="mod">
          <ac:chgData name="Laura Lang" userId="75d318ca-165a-45d1-b993-8cf3b53bc5a5" providerId="ADAL" clId="{738AB7F4-30CB-4139-8CB2-CC46A705B69F}" dt="2023-12-15T17:25:41.225" v="137" actId="207"/>
          <ac:spMkLst>
            <pc:docMk/>
            <pc:sldMk cId="0" sldId="344"/>
            <ac:spMk id="22534" creationId="{5625CE09-73DF-455B-BD3E-EF329D22C0D0}"/>
          </ac:spMkLst>
        </pc:spChg>
        <pc:spChg chg="mod">
          <ac:chgData name="Laura Lang" userId="75d318ca-165a-45d1-b993-8cf3b53bc5a5" providerId="ADAL" clId="{738AB7F4-30CB-4139-8CB2-CC46A705B69F}" dt="2023-12-15T18:03:25.780" v="625" actId="339"/>
          <ac:spMkLst>
            <pc:docMk/>
            <pc:sldMk cId="0" sldId="344"/>
            <ac:spMk id="174082" creationId="{7AEA06C7-FE32-43C9-9B92-25EB056AE5FB}"/>
          </ac:spMkLst>
        </pc:spChg>
        <pc:spChg chg="mod">
          <ac:chgData name="Laura Lang" userId="75d318ca-165a-45d1-b993-8cf3b53bc5a5" providerId="ADAL" clId="{738AB7F4-30CB-4139-8CB2-CC46A705B69F}" dt="2023-12-15T18:03:22.816" v="624" actId="339"/>
          <ac:spMkLst>
            <pc:docMk/>
            <pc:sldMk cId="0" sldId="344"/>
            <ac:spMk id="174083" creationId="{96DF963A-8474-4EAD-ACFE-A5C80B4A74B3}"/>
          </ac:spMkLst>
        </pc:spChg>
        <pc:spChg chg="mod">
          <ac:chgData name="Laura Lang" userId="75d318ca-165a-45d1-b993-8cf3b53bc5a5" providerId="ADAL" clId="{738AB7F4-30CB-4139-8CB2-CC46A705B69F}" dt="2023-12-15T18:03:28.459" v="626" actId="339"/>
          <ac:spMkLst>
            <pc:docMk/>
            <pc:sldMk cId="0" sldId="344"/>
            <ac:spMk id="174084" creationId="{B4C97035-2CE4-42ED-8727-B2D07EF63E0F}"/>
          </ac:spMkLst>
        </pc:spChg>
        <pc:spChg chg="mod">
          <ac:chgData name="Laura Lang" userId="75d318ca-165a-45d1-b993-8cf3b53bc5a5" providerId="ADAL" clId="{738AB7F4-30CB-4139-8CB2-CC46A705B69F}" dt="2023-12-15T17:26:42.171" v="151" actId="108"/>
          <ac:spMkLst>
            <pc:docMk/>
            <pc:sldMk cId="0" sldId="344"/>
            <ac:spMk id="174085" creationId="{56458E2A-A551-47F6-B69C-07022E72953F}"/>
          </ac:spMkLst>
        </pc:spChg>
      </pc:sldChg>
      <pc:sldChg chg="modSp mod">
        <pc:chgData name="Laura Lang" userId="75d318ca-165a-45d1-b993-8cf3b53bc5a5" providerId="ADAL" clId="{738AB7F4-30CB-4139-8CB2-CC46A705B69F}" dt="2023-12-15T18:03:42.418" v="630" actId="339"/>
        <pc:sldMkLst>
          <pc:docMk/>
          <pc:sldMk cId="0" sldId="346"/>
        </pc:sldMkLst>
        <pc:spChg chg="mod">
          <ac:chgData name="Laura Lang" userId="75d318ca-165a-45d1-b993-8cf3b53bc5a5" providerId="ADAL" clId="{738AB7F4-30CB-4139-8CB2-CC46A705B69F}" dt="2023-12-15T17:29:10.595" v="178" actId="207"/>
          <ac:spMkLst>
            <pc:docMk/>
            <pc:sldMk cId="0" sldId="346"/>
            <ac:spMk id="23558" creationId="{F0ED063E-570C-4672-9CEE-43A6D4957FAD}"/>
          </ac:spMkLst>
        </pc:spChg>
        <pc:spChg chg="mod">
          <ac:chgData name="Laura Lang" userId="75d318ca-165a-45d1-b993-8cf3b53bc5a5" providerId="ADAL" clId="{738AB7F4-30CB-4139-8CB2-CC46A705B69F}" dt="2023-12-15T18:03:39.351" v="629" actId="339"/>
          <ac:spMkLst>
            <pc:docMk/>
            <pc:sldMk cId="0" sldId="346"/>
            <ac:spMk id="176130" creationId="{1A4C9DEB-E60E-490E-B905-67A8A27047FE}"/>
          </ac:spMkLst>
        </pc:spChg>
        <pc:spChg chg="mod">
          <ac:chgData name="Laura Lang" userId="75d318ca-165a-45d1-b993-8cf3b53bc5a5" providerId="ADAL" clId="{738AB7F4-30CB-4139-8CB2-CC46A705B69F}" dt="2023-12-15T18:03:36.713" v="628" actId="339"/>
          <ac:spMkLst>
            <pc:docMk/>
            <pc:sldMk cId="0" sldId="346"/>
            <ac:spMk id="176131" creationId="{E2D9AA12-56C4-434A-9121-CB5753E8B79C}"/>
          </ac:spMkLst>
        </pc:spChg>
        <pc:spChg chg="mod">
          <ac:chgData name="Laura Lang" userId="75d318ca-165a-45d1-b993-8cf3b53bc5a5" providerId="ADAL" clId="{738AB7F4-30CB-4139-8CB2-CC46A705B69F}" dt="2023-12-15T18:03:42.418" v="630" actId="339"/>
          <ac:spMkLst>
            <pc:docMk/>
            <pc:sldMk cId="0" sldId="346"/>
            <ac:spMk id="176132" creationId="{423B06EF-F06C-4A75-BFA8-B3274A193841}"/>
          </ac:spMkLst>
        </pc:spChg>
        <pc:spChg chg="mod">
          <ac:chgData name="Laura Lang" userId="75d318ca-165a-45d1-b993-8cf3b53bc5a5" providerId="ADAL" clId="{738AB7F4-30CB-4139-8CB2-CC46A705B69F}" dt="2023-12-15T17:26:46.338" v="152" actId="108"/>
          <ac:spMkLst>
            <pc:docMk/>
            <pc:sldMk cId="0" sldId="346"/>
            <ac:spMk id="176133" creationId="{F2A58C06-25E7-4F91-BF79-BA6D35E561BD}"/>
          </ac:spMkLst>
        </pc:spChg>
      </pc:sldChg>
      <pc:sldChg chg="modSp mod">
        <pc:chgData name="Laura Lang" userId="75d318ca-165a-45d1-b993-8cf3b53bc5a5" providerId="ADAL" clId="{738AB7F4-30CB-4139-8CB2-CC46A705B69F}" dt="2023-12-15T18:03:57.739" v="633" actId="339"/>
        <pc:sldMkLst>
          <pc:docMk/>
          <pc:sldMk cId="0" sldId="347"/>
        </pc:sldMkLst>
        <pc:spChg chg="mod">
          <ac:chgData name="Laura Lang" userId="75d318ca-165a-45d1-b993-8cf3b53bc5a5" providerId="ADAL" clId="{738AB7F4-30CB-4139-8CB2-CC46A705B69F}" dt="2023-12-15T17:29:48.775" v="188" actId="207"/>
          <ac:spMkLst>
            <pc:docMk/>
            <pc:sldMk cId="0" sldId="347"/>
            <ac:spMk id="25606" creationId="{562823F3-4D6A-4618-A058-A0CA2097AAED}"/>
          </ac:spMkLst>
        </pc:spChg>
        <pc:spChg chg="mod">
          <ac:chgData name="Laura Lang" userId="75d318ca-165a-45d1-b993-8cf3b53bc5a5" providerId="ADAL" clId="{738AB7F4-30CB-4139-8CB2-CC46A705B69F}" dt="2023-12-15T18:03:55.322" v="632" actId="339"/>
          <ac:spMkLst>
            <pc:docMk/>
            <pc:sldMk cId="0" sldId="347"/>
            <ac:spMk id="177154" creationId="{B06431D7-A46D-4EA3-B656-3FA7E37F52C6}"/>
          </ac:spMkLst>
        </pc:spChg>
        <pc:spChg chg="mod">
          <ac:chgData name="Laura Lang" userId="75d318ca-165a-45d1-b993-8cf3b53bc5a5" providerId="ADAL" clId="{738AB7F4-30CB-4139-8CB2-CC46A705B69F}" dt="2023-12-15T18:03:53.024" v="631" actId="339"/>
          <ac:spMkLst>
            <pc:docMk/>
            <pc:sldMk cId="0" sldId="347"/>
            <ac:spMk id="177155" creationId="{953EA758-A947-4C98-9E9E-41DE5DF11188}"/>
          </ac:spMkLst>
        </pc:spChg>
        <pc:spChg chg="mod">
          <ac:chgData name="Laura Lang" userId="75d318ca-165a-45d1-b993-8cf3b53bc5a5" providerId="ADAL" clId="{738AB7F4-30CB-4139-8CB2-CC46A705B69F}" dt="2023-12-15T18:03:57.739" v="633" actId="339"/>
          <ac:spMkLst>
            <pc:docMk/>
            <pc:sldMk cId="0" sldId="347"/>
            <ac:spMk id="177156" creationId="{0ED0E023-1653-4389-BD08-CBC581201F46}"/>
          </ac:spMkLst>
        </pc:spChg>
        <pc:spChg chg="mod">
          <ac:chgData name="Laura Lang" userId="75d318ca-165a-45d1-b993-8cf3b53bc5a5" providerId="ADAL" clId="{738AB7F4-30CB-4139-8CB2-CC46A705B69F}" dt="2023-12-15T17:28:51.050" v="175" actId="108"/>
          <ac:spMkLst>
            <pc:docMk/>
            <pc:sldMk cId="0" sldId="347"/>
            <ac:spMk id="177157" creationId="{3CCD39E1-A89A-425C-BF89-23BA299D48DF}"/>
          </ac:spMkLst>
        </pc:spChg>
        <pc:spChg chg="mod">
          <ac:chgData name="Laura Lang" userId="75d318ca-165a-45d1-b993-8cf3b53bc5a5" providerId="ADAL" clId="{738AB7F4-30CB-4139-8CB2-CC46A705B69F}" dt="2023-12-15T17:51:44.281" v="595" actId="20577"/>
          <ac:spMkLst>
            <pc:docMk/>
            <pc:sldMk cId="0" sldId="347"/>
            <ac:spMk id="177164" creationId="{7BA7C9A7-C57F-40A3-8B6F-A5846E9C6950}"/>
          </ac:spMkLst>
        </pc:spChg>
      </pc:sldChg>
      <pc:sldChg chg="modSp mod">
        <pc:chgData name="Laura Lang" userId="75d318ca-165a-45d1-b993-8cf3b53bc5a5" providerId="ADAL" clId="{738AB7F4-30CB-4139-8CB2-CC46A705B69F}" dt="2023-12-15T18:04:12.126" v="636" actId="339"/>
        <pc:sldMkLst>
          <pc:docMk/>
          <pc:sldMk cId="0" sldId="348"/>
        </pc:sldMkLst>
        <pc:spChg chg="mod">
          <ac:chgData name="Laura Lang" userId="75d318ca-165a-45d1-b993-8cf3b53bc5a5" providerId="ADAL" clId="{738AB7F4-30CB-4139-8CB2-CC46A705B69F}" dt="2023-12-15T18:04:08.112" v="635" actId="339"/>
          <ac:spMkLst>
            <pc:docMk/>
            <pc:sldMk cId="0" sldId="348"/>
            <ac:spMk id="178178" creationId="{1A808BC3-FFB0-45B6-B2D0-F379D4B415CA}"/>
          </ac:spMkLst>
        </pc:spChg>
        <pc:spChg chg="mod">
          <ac:chgData name="Laura Lang" userId="75d318ca-165a-45d1-b993-8cf3b53bc5a5" providerId="ADAL" clId="{738AB7F4-30CB-4139-8CB2-CC46A705B69F}" dt="2023-12-15T18:04:05.934" v="634" actId="339"/>
          <ac:spMkLst>
            <pc:docMk/>
            <pc:sldMk cId="0" sldId="348"/>
            <ac:spMk id="178179" creationId="{1FE732EE-1DB7-41D0-8647-0D9FB1DB4BE3}"/>
          </ac:spMkLst>
        </pc:spChg>
        <pc:spChg chg="mod">
          <ac:chgData name="Laura Lang" userId="75d318ca-165a-45d1-b993-8cf3b53bc5a5" providerId="ADAL" clId="{738AB7F4-30CB-4139-8CB2-CC46A705B69F}" dt="2023-12-15T18:04:12.126" v="636" actId="339"/>
          <ac:spMkLst>
            <pc:docMk/>
            <pc:sldMk cId="0" sldId="348"/>
            <ac:spMk id="178180" creationId="{3BA818E8-5F08-48A2-970C-E0DD68FD488E}"/>
          </ac:spMkLst>
        </pc:spChg>
        <pc:spChg chg="mod">
          <ac:chgData name="Laura Lang" userId="75d318ca-165a-45d1-b993-8cf3b53bc5a5" providerId="ADAL" clId="{738AB7F4-30CB-4139-8CB2-CC46A705B69F}" dt="2023-12-15T17:32:06.486" v="193" actId="108"/>
          <ac:spMkLst>
            <pc:docMk/>
            <pc:sldMk cId="0" sldId="348"/>
            <ac:spMk id="178181" creationId="{D9ED5E48-1AC2-47EE-AB35-7DD3FF75A63E}"/>
          </ac:spMkLst>
        </pc:spChg>
      </pc:sldChg>
      <pc:sldChg chg="modSp mod">
        <pc:chgData name="Laura Lang" userId="75d318ca-165a-45d1-b993-8cf3b53bc5a5" providerId="ADAL" clId="{738AB7F4-30CB-4139-8CB2-CC46A705B69F}" dt="2023-12-15T18:04:27.118" v="639" actId="339"/>
        <pc:sldMkLst>
          <pc:docMk/>
          <pc:sldMk cId="0" sldId="349"/>
        </pc:sldMkLst>
        <pc:spChg chg="mod">
          <ac:chgData name="Laura Lang" userId="75d318ca-165a-45d1-b993-8cf3b53bc5a5" providerId="ADAL" clId="{738AB7F4-30CB-4139-8CB2-CC46A705B69F}" dt="2023-12-15T17:34:20.537" v="213" actId="207"/>
          <ac:spMkLst>
            <pc:docMk/>
            <pc:sldMk cId="0" sldId="349"/>
            <ac:spMk id="32774" creationId="{BC5427EB-7351-4570-98FE-2F57B4C4EBD2}"/>
          </ac:spMkLst>
        </pc:spChg>
        <pc:spChg chg="mod">
          <ac:chgData name="Laura Lang" userId="75d318ca-165a-45d1-b993-8cf3b53bc5a5" providerId="ADAL" clId="{738AB7F4-30CB-4139-8CB2-CC46A705B69F}" dt="2023-12-15T17:34:23.661" v="214" actId="207"/>
          <ac:spMkLst>
            <pc:docMk/>
            <pc:sldMk cId="0" sldId="349"/>
            <ac:spMk id="32775" creationId="{ECC6A28C-DEE5-4199-B805-AEA32F75A854}"/>
          </ac:spMkLst>
        </pc:spChg>
        <pc:spChg chg="mod">
          <ac:chgData name="Laura Lang" userId="75d318ca-165a-45d1-b993-8cf3b53bc5a5" providerId="ADAL" clId="{738AB7F4-30CB-4139-8CB2-CC46A705B69F}" dt="2023-12-15T17:34:27.758" v="215" actId="207"/>
          <ac:spMkLst>
            <pc:docMk/>
            <pc:sldMk cId="0" sldId="349"/>
            <ac:spMk id="32776" creationId="{2F480883-7857-4658-BF80-90196ACEB5EC}"/>
          </ac:spMkLst>
        </pc:spChg>
        <pc:spChg chg="mod">
          <ac:chgData name="Laura Lang" userId="75d318ca-165a-45d1-b993-8cf3b53bc5a5" providerId="ADAL" clId="{738AB7F4-30CB-4139-8CB2-CC46A705B69F}" dt="2023-12-15T17:34:31.561" v="216" actId="207"/>
          <ac:spMkLst>
            <pc:docMk/>
            <pc:sldMk cId="0" sldId="349"/>
            <ac:spMk id="32777" creationId="{57EE808D-C669-4241-9726-D47D5C26BD0C}"/>
          </ac:spMkLst>
        </pc:spChg>
        <pc:spChg chg="mod">
          <ac:chgData name="Laura Lang" userId="75d318ca-165a-45d1-b993-8cf3b53bc5a5" providerId="ADAL" clId="{738AB7F4-30CB-4139-8CB2-CC46A705B69F}" dt="2023-12-15T17:35:36.424" v="221" actId="207"/>
          <ac:spMkLst>
            <pc:docMk/>
            <pc:sldMk cId="0" sldId="349"/>
            <ac:spMk id="32778" creationId="{99190968-C31E-4354-9EC6-EAF69F9E8CFB}"/>
          </ac:spMkLst>
        </pc:spChg>
        <pc:spChg chg="mod">
          <ac:chgData name="Laura Lang" userId="75d318ca-165a-45d1-b993-8cf3b53bc5a5" providerId="ADAL" clId="{738AB7F4-30CB-4139-8CB2-CC46A705B69F}" dt="2023-12-15T17:35:39.218" v="222" actId="207"/>
          <ac:spMkLst>
            <pc:docMk/>
            <pc:sldMk cId="0" sldId="349"/>
            <ac:spMk id="32779" creationId="{FF6AB793-E72F-439E-B77E-A22328BA98A2}"/>
          </ac:spMkLst>
        </pc:spChg>
        <pc:spChg chg="mod">
          <ac:chgData name="Laura Lang" userId="75d318ca-165a-45d1-b993-8cf3b53bc5a5" providerId="ADAL" clId="{738AB7F4-30CB-4139-8CB2-CC46A705B69F}" dt="2023-12-15T17:35:41.863" v="223" actId="207"/>
          <ac:spMkLst>
            <pc:docMk/>
            <pc:sldMk cId="0" sldId="349"/>
            <ac:spMk id="32787" creationId="{18057AB4-DC47-4D7E-B1FC-33C93712E4BB}"/>
          </ac:spMkLst>
        </pc:spChg>
        <pc:spChg chg="mod">
          <ac:chgData name="Laura Lang" userId="75d318ca-165a-45d1-b993-8cf3b53bc5a5" providerId="ADAL" clId="{738AB7F4-30CB-4139-8CB2-CC46A705B69F}" dt="2023-12-15T18:04:23.942" v="638" actId="339"/>
          <ac:spMkLst>
            <pc:docMk/>
            <pc:sldMk cId="0" sldId="349"/>
            <ac:spMk id="179202" creationId="{BCF7B742-A591-4D1A-B7AD-0CFF81957D0A}"/>
          </ac:spMkLst>
        </pc:spChg>
        <pc:spChg chg="mod">
          <ac:chgData name="Laura Lang" userId="75d318ca-165a-45d1-b993-8cf3b53bc5a5" providerId="ADAL" clId="{738AB7F4-30CB-4139-8CB2-CC46A705B69F}" dt="2023-12-15T18:04:21.290" v="637" actId="339"/>
          <ac:spMkLst>
            <pc:docMk/>
            <pc:sldMk cId="0" sldId="349"/>
            <ac:spMk id="179203" creationId="{9D402E36-6F36-48A1-B481-E810BEFECF0B}"/>
          </ac:spMkLst>
        </pc:spChg>
        <pc:spChg chg="mod">
          <ac:chgData name="Laura Lang" userId="75d318ca-165a-45d1-b993-8cf3b53bc5a5" providerId="ADAL" clId="{738AB7F4-30CB-4139-8CB2-CC46A705B69F}" dt="2023-12-15T18:04:27.118" v="639" actId="339"/>
          <ac:spMkLst>
            <pc:docMk/>
            <pc:sldMk cId="0" sldId="349"/>
            <ac:spMk id="179204" creationId="{9FD78157-A35B-4D2A-A459-3C08F5D8C174}"/>
          </ac:spMkLst>
        </pc:spChg>
        <pc:spChg chg="mod">
          <ac:chgData name="Laura Lang" userId="75d318ca-165a-45d1-b993-8cf3b53bc5a5" providerId="ADAL" clId="{738AB7F4-30CB-4139-8CB2-CC46A705B69F}" dt="2023-12-15T17:34:16.624" v="212" actId="108"/>
          <ac:spMkLst>
            <pc:docMk/>
            <pc:sldMk cId="0" sldId="349"/>
            <ac:spMk id="179205" creationId="{797A93B6-CA87-47DE-9E64-328226C1A1EC}"/>
          </ac:spMkLst>
        </pc:spChg>
        <pc:cxnChg chg="mod">
          <ac:chgData name="Laura Lang" userId="75d318ca-165a-45d1-b993-8cf3b53bc5a5" providerId="ADAL" clId="{738AB7F4-30CB-4139-8CB2-CC46A705B69F}" dt="2023-12-15T17:34:13.593" v="210" actId="1076"/>
          <ac:cxnSpMkLst>
            <pc:docMk/>
            <pc:sldMk cId="0" sldId="349"/>
            <ac:cxnSpMk id="3" creationId="{089FBD43-C777-456E-9FBA-B4E05DDE2F82}"/>
          </ac:cxnSpMkLst>
        </pc:cxnChg>
      </pc:sldChg>
      <pc:sldChg chg="modSp mod">
        <pc:chgData name="Laura Lang" userId="75d318ca-165a-45d1-b993-8cf3b53bc5a5" providerId="ADAL" clId="{738AB7F4-30CB-4139-8CB2-CC46A705B69F}" dt="2023-12-15T18:04:38.764" v="642" actId="339"/>
        <pc:sldMkLst>
          <pc:docMk/>
          <pc:sldMk cId="0" sldId="351"/>
        </pc:sldMkLst>
        <pc:spChg chg="mod">
          <ac:chgData name="Laura Lang" userId="75d318ca-165a-45d1-b993-8cf3b53bc5a5" providerId="ADAL" clId="{738AB7F4-30CB-4139-8CB2-CC46A705B69F}" dt="2023-12-15T17:36:18.035" v="230" actId="207"/>
          <ac:spMkLst>
            <pc:docMk/>
            <pc:sldMk cId="0" sldId="351"/>
            <ac:spMk id="33800" creationId="{F5D64A81-C48A-4E68-9304-19DDDBF137CD}"/>
          </ac:spMkLst>
        </pc:spChg>
        <pc:spChg chg="mod">
          <ac:chgData name="Laura Lang" userId="75d318ca-165a-45d1-b993-8cf3b53bc5a5" providerId="ADAL" clId="{738AB7F4-30CB-4139-8CB2-CC46A705B69F}" dt="2023-12-15T18:04:36.217" v="641" actId="339"/>
          <ac:spMkLst>
            <pc:docMk/>
            <pc:sldMk cId="0" sldId="351"/>
            <ac:spMk id="181250" creationId="{4937BB61-F292-4AED-BB0E-0D696B08E48F}"/>
          </ac:spMkLst>
        </pc:spChg>
        <pc:spChg chg="mod">
          <ac:chgData name="Laura Lang" userId="75d318ca-165a-45d1-b993-8cf3b53bc5a5" providerId="ADAL" clId="{738AB7F4-30CB-4139-8CB2-CC46A705B69F}" dt="2023-12-15T18:04:33.840" v="640" actId="339"/>
          <ac:spMkLst>
            <pc:docMk/>
            <pc:sldMk cId="0" sldId="351"/>
            <ac:spMk id="181251" creationId="{4BA84A0D-ABB3-4A89-A284-32B71F02F4D1}"/>
          </ac:spMkLst>
        </pc:spChg>
        <pc:spChg chg="mod">
          <ac:chgData name="Laura Lang" userId="75d318ca-165a-45d1-b993-8cf3b53bc5a5" providerId="ADAL" clId="{738AB7F4-30CB-4139-8CB2-CC46A705B69F}" dt="2023-12-15T18:04:38.764" v="642" actId="339"/>
          <ac:spMkLst>
            <pc:docMk/>
            <pc:sldMk cId="0" sldId="351"/>
            <ac:spMk id="181252" creationId="{0FA5C8CD-E3F3-490F-AC5C-D3A9FD5DCA8E}"/>
          </ac:spMkLst>
        </pc:spChg>
        <pc:spChg chg="mod">
          <ac:chgData name="Laura Lang" userId="75d318ca-165a-45d1-b993-8cf3b53bc5a5" providerId="ADAL" clId="{738AB7F4-30CB-4139-8CB2-CC46A705B69F}" dt="2023-12-15T17:37:40.726" v="246" actId="108"/>
          <ac:spMkLst>
            <pc:docMk/>
            <pc:sldMk cId="0" sldId="351"/>
            <ac:spMk id="181253" creationId="{BB8C8785-453C-4F3B-88C7-426CBF901457}"/>
          </ac:spMkLst>
        </pc:spChg>
        <pc:spChg chg="mod">
          <ac:chgData name="Laura Lang" userId="75d318ca-165a-45d1-b993-8cf3b53bc5a5" providerId="ADAL" clId="{738AB7F4-30CB-4139-8CB2-CC46A705B69F}" dt="2023-12-15T17:37:25.154" v="245" actId="692"/>
          <ac:spMkLst>
            <pc:docMk/>
            <pc:sldMk cId="0" sldId="351"/>
            <ac:spMk id="181262" creationId="{FE2D8C17-783A-453A-8F77-78A7B54F8DCD}"/>
          </ac:spMkLst>
        </pc:spChg>
      </pc:sldChg>
      <pc:sldChg chg="modSp mod">
        <pc:chgData name="Laura Lang" userId="75d318ca-165a-45d1-b993-8cf3b53bc5a5" providerId="ADAL" clId="{738AB7F4-30CB-4139-8CB2-CC46A705B69F}" dt="2023-12-15T18:04:48.139" v="646" actId="339"/>
        <pc:sldMkLst>
          <pc:docMk/>
          <pc:sldMk cId="0" sldId="353"/>
        </pc:sldMkLst>
        <pc:spChg chg="mod">
          <ac:chgData name="Laura Lang" userId="75d318ca-165a-45d1-b993-8cf3b53bc5a5" providerId="ADAL" clId="{738AB7F4-30CB-4139-8CB2-CC46A705B69F}" dt="2023-12-15T17:40:50.069" v="274" actId="207"/>
          <ac:spMkLst>
            <pc:docMk/>
            <pc:sldMk cId="0" sldId="353"/>
            <ac:spMk id="35848" creationId="{31C9CFA2-AEC1-43BE-AAE2-62B09DDEECA8}"/>
          </ac:spMkLst>
        </pc:spChg>
        <pc:spChg chg="mod">
          <ac:chgData name="Laura Lang" userId="75d318ca-165a-45d1-b993-8cf3b53bc5a5" providerId="ADAL" clId="{738AB7F4-30CB-4139-8CB2-CC46A705B69F}" dt="2023-12-15T18:04:45.476" v="644" actId="339"/>
          <ac:spMkLst>
            <pc:docMk/>
            <pc:sldMk cId="0" sldId="353"/>
            <ac:spMk id="183298" creationId="{D0EB6F56-9A33-43E4-A1E1-DA628795998B}"/>
          </ac:spMkLst>
        </pc:spChg>
        <pc:spChg chg="mod">
          <ac:chgData name="Laura Lang" userId="75d318ca-165a-45d1-b993-8cf3b53bc5a5" providerId="ADAL" clId="{738AB7F4-30CB-4139-8CB2-CC46A705B69F}" dt="2023-12-15T18:04:42.924" v="643" actId="339"/>
          <ac:spMkLst>
            <pc:docMk/>
            <pc:sldMk cId="0" sldId="353"/>
            <ac:spMk id="183299" creationId="{6D6D44BE-B97A-440A-B845-4ACC7CD9C829}"/>
          </ac:spMkLst>
        </pc:spChg>
        <pc:spChg chg="mod">
          <ac:chgData name="Laura Lang" userId="75d318ca-165a-45d1-b993-8cf3b53bc5a5" providerId="ADAL" clId="{738AB7F4-30CB-4139-8CB2-CC46A705B69F}" dt="2023-12-15T18:04:48.139" v="646" actId="339"/>
          <ac:spMkLst>
            <pc:docMk/>
            <pc:sldMk cId="0" sldId="353"/>
            <ac:spMk id="183300" creationId="{ADFF0C84-986C-4390-B9C2-828A814B9ED7}"/>
          </ac:spMkLst>
        </pc:spChg>
        <pc:spChg chg="mod">
          <ac:chgData name="Laura Lang" userId="75d318ca-165a-45d1-b993-8cf3b53bc5a5" providerId="ADAL" clId="{738AB7F4-30CB-4139-8CB2-CC46A705B69F}" dt="2023-12-15T17:37:53.290" v="247" actId="108"/>
          <ac:spMkLst>
            <pc:docMk/>
            <pc:sldMk cId="0" sldId="353"/>
            <ac:spMk id="183301" creationId="{E6F3B8FA-C517-4062-BCB3-A854366848C7}"/>
          </ac:spMkLst>
        </pc:spChg>
        <pc:spChg chg="mod">
          <ac:chgData name="Laura Lang" userId="75d318ca-165a-45d1-b993-8cf3b53bc5a5" providerId="ADAL" clId="{738AB7F4-30CB-4139-8CB2-CC46A705B69F}" dt="2023-12-15T17:41:20.426" v="282" actId="692"/>
          <ac:spMkLst>
            <pc:docMk/>
            <pc:sldMk cId="0" sldId="353"/>
            <ac:spMk id="183310" creationId="{512EA9D9-F266-48A7-AC72-C41342C325E8}"/>
          </ac:spMkLst>
        </pc:spChg>
      </pc:sldChg>
      <pc:sldChg chg="modSp mod">
        <pc:chgData name="Laura Lang" userId="75d318ca-165a-45d1-b993-8cf3b53bc5a5" providerId="ADAL" clId="{738AB7F4-30CB-4139-8CB2-CC46A705B69F}" dt="2023-12-15T18:04:57.950" v="649" actId="339"/>
        <pc:sldMkLst>
          <pc:docMk/>
          <pc:sldMk cId="0" sldId="355"/>
        </pc:sldMkLst>
        <pc:spChg chg="mod">
          <ac:chgData name="Laura Lang" userId="75d318ca-165a-45d1-b993-8cf3b53bc5a5" providerId="ADAL" clId="{738AB7F4-30CB-4139-8CB2-CC46A705B69F}" dt="2023-12-15T17:40:27.233" v="273" actId="207"/>
          <ac:spMkLst>
            <pc:docMk/>
            <pc:sldMk cId="0" sldId="355"/>
            <ac:spMk id="37895" creationId="{AE835BCE-6252-475A-9608-C9928361D139}"/>
          </ac:spMkLst>
        </pc:spChg>
        <pc:spChg chg="mod">
          <ac:chgData name="Laura Lang" userId="75d318ca-165a-45d1-b993-8cf3b53bc5a5" providerId="ADAL" clId="{738AB7F4-30CB-4139-8CB2-CC46A705B69F}" dt="2023-12-15T18:04:55.264" v="648" actId="339"/>
          <ac:spMkLst>
            <pc:docMk/>
            <pc:sldMk cId="0" sldId="355"/>
            <ac:spMk id="185346" creationId="{6985280D-F8ED-4A1E-BC0A-342E98876FC9}"/>
          </ac:spMkLst>
        </pc:spChg>
        <pc:spChg chg="mod">
          <ac:chgData name="Laura Lang" userId="75d318ca-165a-45d1-b993-8cf3b53bc5a5" providerId="ADAL" clId="{738AB7F4-30CB-4139-8CB2-CC46A705B69F}" dt="2023-12-15T18:04:52.456" v="647" actId="339"/>
          <ac:spMkLst>
            <pc:docMk/>
            <pc:sldMk cId="0" sldId="355"/>
            <ac:spMk id="185347" creationId="{5909A3F5-2CA5-4F82-9362-CF90727B5346}"/>
          </ac:spMkLst>
        </pc:spChg>
        <pc:spChg chg="mod">
          <ac:chgData name="Laura Lang" userId="75d318ca-165a-45d1-b993-8cf3b53bc5a5" providerId="ADAL" clId="{738AB7F4-30CB-4139-8CB2-CC46A705B69F}" dt="2023-12-15T18:04:57.950" v="649" actId="339"/>
          <ac:spMkLst>
            <pc:docMk/>
            <pc:sldMk cId="0" sldId="355"/>
            <ac:spMk id="185348" creationId="{6821DAD6-AEB5-4CB9-B96F-129A736EFF9D}"/>
          </ac:spMkLst>
        </pc:spChg>
        <pc:spChg chg="mod">
          <ac:chgData name="Laura Lang" userId="75d318ca-165a-45d1-b993-8cf3b53bc5a5" providerId="ADAL" clId="{738AB7F4-30CB-4139-8CB2-CC46A705B69F}" dt="2023-12-15T17:37:59.283" v="248" actId="108"/>
          <ac:spMkLst>
            <pc:docMk/>
            <pc:sldMk cId="0" sldId="355"/>
            <ac:spMk id="185349" creationId="{FBDF47E1-D5CF-40D0-814A-8D338983F562}"/>
          </ac:spMkLst>
        </pc:spChg>
        <pc:spChg chg="mod">
          <ac:chgData name="Laura Lang" userId="75d318ca-165a-45d1-b993-8cf3b53bc5a5" providerId="ADAL" clId="{738AB7F4-30CB-4139-8CB2-CC46A705B69F}" dt="2023-12-15T17:41:31.856" v="283" actId="692"/>
          <ac:spMkLst>
            <pc:docMk/>
            <pc:sldMk cId="0" sldId="355"/>
            <ac:spMk id="185357" creationId="{D70BD70B-FA60-48E8-B169-BB7F7171FB9C}"/>
          </ac:spMkLst>
        </pc:spChg>
      </pc:sldChg>
      <pc:sldChg chg="modSp mod">
        <pc:chgData name="Laura Lang" userId="75d318ca-165a-45d1-b993-8cf3b53bc5a5" providerId="ADAL" clId="{738AB7F4-30CB-4139-8CB2-CC46A705B69F}" dt="2023-12-15T18:05:08.029" v="652" actId="339"/>
        <pc:sldMkLst>
          <pc:docMk/>
          <pc:sldMk cId="0" sldId="357"/>
        </pc:sldMkLst>
        <pc:spChg chg="mod">
          <ac:chgData name="Laura Lang" userId="75d318ca-165a-45d1-b993-8cf3b53bc5a5" providerId="ADAL" clId="{738AB7F4-30CB-4139-8CB2-CC46A705B69F}" dt="2023-12-15T17:39:42.216" v="264" actId="207"/>
          <ac:spMkLst>
            <pc:docMk/>
            <pc:sldMk cId="0" sldId="357"/>
            <ac:spMk id="39943" creationId="{4156D042-C067-4E3C-A23E-D42EE620816F}"/>
          </ac:spMkLst>
        </pc:spChg>
        <pc:spChg chg="mod">
          <ac:chgData name="Laura Lang" userId="75d318ca-165a-45d1-b993-8cf3b53bc5a5" providerId="ADAL" clId="{738AB7F4-30CB-4139-8CB2-CC46A705B69F}" dt="2023-12-15T18:05:05.660" v="651" actId="339"/>
          <ac:spMkLst>
            <pc:docMk/>
            <pc:sldMk cId="0" sldId="357"/>
            <ac:spMk id="187394" creationId="{7D63E9C1-3CA1-4D8F-9B27-78CC86735555}"/>
          </ac:spMkLst>
        </pc:spChg>
        <pc:spChg chg="mod">
          <ac:chgData name="Laura Lang" userId="75d318ca-165a-45d1-b993-8cf3b53bc5a5" providerId="ADAL" clId="{738AB7F4-30CB-4139-8CB2-CC46A705B69F}" dt="2023-12-15T18:05:02.435" v="650" actId="339"/>
          <ac:spMkLst>
            <pc:docMk/>
            <pc:sldMk cId="0" sldId="357"/>
            <ac:spMk id="187395" creationId="{946D5CF3-8A76-4D37-96F1-2B3B6305061B}"/>
          </ac:spMkLst>
        </pc:spChg>
        <pc:spChg chg="mod">
          <ac:chgData name="Laura Lang" userId="75d318ca-165a-45d1-b993-8cf3b53bc5a5" providerId="ADAL" clId="{738AB7F4-30CB-4139-8CB2-CC46A705B69F}" dt="2023-12-15T18:05:08.029" v="652" actId="339"/>
          <ac:spMkLst>
            <pc:docMk/>
            <pc:sldMk cId="0" sldId="357"/>
            <ac:spMk id="187396" creationId="{75B4CF8E-BA5A-4E53-AA05-4B306C6BAE62}"/>
          </ac:spMkLst>
        </pc:spChg>
        <pc:spChg chg="mod">
          <ac:chgData name="Laura Lang" userId="75d318ca-165a-45d1-b993-8cf3b53bc5a5" providerId="ADAL" clId="{738AB7F4-30CB-4139-8CB2-CC46A705B69F}" dt="2023-12-15T17:38:05.876" v="249" actId="108"/>
          <ac:spMkLst>
            <pc:docMk/>
            <pc:sldMk cId="0" sldId="357"/>
            <ac:spMk id="187397" creationId="{BC20C8B8-E8A1-48F8-A5E8-BE2330550992}"/>
          </ac:spMkLst>
        </pc:spChg>
        <pc:spChg chg="mod">
          <ac:chgData name="Laura Lang" userId="75d318ca-165a-45d1-b993-8cf3b53bc5a5" providerId="ADAL" clId="{738AB7F4-30CB-4139-8CB2-CC46A705B69F}" dt="2023-12-15T17:39:49.798" v="266" actId="692"/>
          <ac:spMkLst>
            <pc:docMk/>
            <pc:sldMk cId="0" sldId="357"/>
            <ac:spMk id="187405" creationId="{CF8AF279-8F32-4EF3-ABFA-DA6AF07D0EF0}"/>
          </ac:spMkLst>
        </pc:spChg>
      </pc:sldChg>
      <pc:sldChg chg="modSp mod">
        <pc:chgData name="Laura Lang" userId="75d318ca-165a-45d1-b993-8cf3b53bc5a5" providerId="ADAL" clId="{738AB7F4-30CB-4139-8CB2-CC46A705B69F}" dt="2023-12-15T18:05:17.149" v="655" actId="339"/>
        <pc:sldMkLst>
          <pc:docMk/>
          <pc:sldMk cId="0" sldId="359"/>
        </pc:sldMkLst>
        <pc:spChg chg="mod">
          <ac:chgData name="Laura Lang" userId="75d318ca-165a-45d1-b993-8cf3b53bc5a5" providerId="ADAL" clId="{738AB7F4-30CB-4139-8CB2-CC46A705B69F}" dt="2023-12-15T17:38:45.504" v="254" actId="207"/>
          <ac:spMkLst>
            <pc:docMk/>
            <pc:sldMk cId="0" sldId="359"/>
            <ac:spMk id="41991" creationId="{9D2B2477-5EED-4C5F-AD5A-FEB5034C8BC2}"/>
          </ac:spMkLst>
        </pc:spChg>
        <pc:spChg chg="mod">
          <ac:chgData name="Laura Lang" userId="75d318ca-165a-45d1-b993-8cf3b53bc5a5" providerId="ADAL" clId="{738AB7F4-30CB-4139-8CB2-CC46A705B69F}" dt="2023-12-15T18:05:14.373" v="654" actId="339"/>
          <ac:spMkLst>
            <pc:docMk/>
            <pc:sldMk cId="0" sldId="359"/>
            <ac:spMk id="189442" creationId="{0696E753-7F22-4E2B-8163-F4815F6B9E78}"/>
          </ac:spMkLst>
        </pc:spChg>
        <pc:spChg chg="mod">
          <ac:chgData name="Laura Lang" userId="75d318ca-165a-45d1-b993-8cf3b53bc5a5" providerId="ADAL" clId="{738AB7F4-30CB-4139-8CB2-CC46A705B69F}" dt="2023-12-15T18:05:11.955" v="653" actId="339"/>
          <ac:spMkLst>
            <pc:docMk/>
            <pc:sldMk cId="0" sldId="359"/>
            <ac:spMk id="189443" creationId="{2E021763-CCA8-47AB-9D11-F9E3F83F7923}"/>
          </ac:spMkLst>
        </pc:spChg>
        <pc:spChg chg="mod">
          <ac:chgData name="Laura Lang" userId="75d318ca-165a-45d1-b993-8cf3b53bc5a5" providerId="ADAL" clId="{738AB7F4-30CB-4139-8CB2-CC46A705B69F}" dt="2023-12-15T18:05:17.149" v="655" actId="339"/>
          <ac:spMkLst>
            <pc:docMk/>
            <pc:sldMk cId="0" sldId="359"/>
            <ac:spMk id="189444" creationId="{FBA72FCF-C22E-45F4-A6E6-C5DB799784F9}"/>
          </ac:spMkLst>
        </pc:spChg>
        <pc:spChg chg="mod">
          <ac:chgData name="Laura Lang" userId="75d318ca-165a-45d1-b993-8cf3b53bc5a5" providerId="ADAL" clId="{738AB7F4-30CB-4139-8CB2-CC46A705B69F}" dt="2023-12-15T17:38:11.414" v="250" actId="108"/>
          <ac:spMkLst>
            <pc:docMk/>
            <pc:sldMk cId="0" sldId="359"/>
            <ac:spMk id="189445" creationId="{9830C0F8-7157-4895-8A2E-930EA4A4BFA4}"/>
          </ac:spMkLst>
        </pc:spChg>
        <pc:spChg chg="mod">
          <ac:chgData name="Laura Lang" userId="75d318ca-165a-45d1-b993-8cf3b53bc5a5" providerId="ADAL" clId="{738AB7F4-30CB-4139-8CB2-CC46A705B69F}" dt="2023-12-15T17:39:06.701" v="259" actId="692"/>
          <ac:spMkLst>
            <pc:docMk/>
            <pc:sldMk cId="0" sldId="359"/>
            <ac:spMk id="189453" creationId="{2D06DCF9-197D-476C-BD3E-ACAD0F98D6D9}"/>
          </ac:spMkLst>
        </pc:spChg>
      </pc:sldChg>
      <pc:sldChg chg="modSp mod">
        <pc:chgData name="Laura Lang" userId="75d318ca-165a-45d1-b993-8cf3b53bc5a5" providerId="ADAL" clId="{738AB7F4-30CB-4139-8CB2-CC46A705B69F}" dt="2023-12-15T18:05:26.857" v="658" actId="339"/>
        <pc:sldMkLst>
          <pc:docMk/>
          <pc:sldMk cId="0" sldId="361"/>
        </pc:sldMkLst>
        <pc:spChg chg="mod">
          <ac:chgData name="Laura Lang" userId="75d318ca-165a-45d1-b993-8cf3b53bc5a5" providerId="ADAL" clId="{738AB7F4-30CB-4139-8CB2-CC46A705B69F}" dt="2023-12-15T17:38:39.990" v="253" actId="207"/>
          <ac:spMkLst>
            <pc:docMk/>
            <pc:sldMk cId="0" sldId="361"/>
            <ac:spMk id="44039" creationId="{CFCEDBE1-BB9A-4EB0-A2D3-47E0C3DBAAC2}"/>
          </ac:spMkLst>
        </pc:spChg>
        <pc:spChg chg="mod">
          <ac:chgData name="Laura Lang" userId="75d318ca-165a-45d1-b993-8cf3b53bc5a5" providerId="ADAL" clId="{738AB7F4-30CB-4139-8CB2-CC46A705B69F}" dt="2023-12-15T18:05:24.105" v="657" actId="339"/>
          <ac:spMkLst>
            <pc:docMk/>
            <pc:sldMk cId="0" sldId="361"/>
            <ac:spMk id="191490" creationId="{98BAB751-9D7B-4F91-848C-F82E41CFD4F7}"/>
          </ac:spMkLst>
        </pc:spChg>
        <pc:spChg chg="mod">
          <ac:chgData name="Laura Lang" userId="75d318ca-165a-45d1-b993-8cf3b53bc5a5" providerId="ADAL" clId="{738AB7F4-30CB-4139-8CB2-CC46A705B69F}" dt="2023-12-15T18:05:21.112" v="656" actId="339"/>
          <ac:spMkLst>
            <pc:docMk/>
            <pc:sldMk cId="0" sldId="361"/>
            <ac:spMk id="191491" creationId="{C2A3867C-6B46-4A51-8E1A-95A565E86CBF}"/>
          </ac:spMkLst>
        </pc:spChg>
        <pc:spChg chg="mod">
          <ac:chgData name="Laura Lang" userId="75d318ca-165a-45d1-b993-8cf3b53bc5a5" providerId="ADAL" clId="{738AB7F4-30CB-4139-8CB2-CC46A705B69F}" dt="2023-12-15T18:05:26.857" v="658" actId="339"/>
          <ac:spMkLst>
            <pc:docMk/>
            <pc:sldMk cId="0" sldId="361"/>
            <ac:spMk id="191492" creationId="{72297F70-A8FF-499A-9432-DEA263F1B4B5}"/>
          </ac:spMkLst>
        </pc:spChg>
        <pc:spChg chg="mod">
          <ac:chgData name="Laura Lang" userId="75d318ca-165a-45d1-b993-8cf3b53bc5a5" providerId="ADAL" clId="{738AB7F4-30CB-4139-8CB2-CC46A705B69F}" dt="2023-12-15T17:38:18.370" v="251" actId="108"/>
          <ac:spMkLst>
            <pc:docMk/>
            <pc:sldMk cId="0" sldId="361"/>
            <ac:spMk id="191493" creationId="{22FF22E3-2DE9-4FEF-8A65-AE38EF93603A}"/>
          </ac:spMkLst>
        </pc:spChg>
      </pc:sldChg>
      <pc:sldChg chg="addSp delSp modSp mod modClrScheme chgLayout">
        <pc:chgData name="Laura Lang" userId="75d318ca-165a-45d1-b993-8cf3b53bc5a5" providerId="ADAL" clId="{738AB7F4-30CB-4139-8CB2-CC46A705B69F}" dt="2023-12-15T17:13:01.486" v="16" actId="12"/>
        <pc:sldMkLst>
          <pc:docMk/>
          <pc:sldMk cId="0" sldId="364"/>
        </pc:sldMkLst>
        <pc:spChg chg="mod ord">
          <ac:chgData name="Laura Lang" userId="75d318ca-165a-45d1-b993-8cf3b53bc5a5" providerId="ADAL" clId="{738AB7F4-30CB-4139-8CB2-CC46A705B69F}" dt="2023-12-15T17:13:01.486" v="16" actId="12"/>
          <ac:spMkLst>
            <pc:docMk/>
            <pc:sldMk cId="0" sldId="364"/>
            <ac:spMk id="52226" creationId="{9BF7CF3A-BCBF-4F33-BF89-FA6AC3FF2190}"/>
          </ac:spMkLst>
        </pc:spChg>
        <pc:spChg chg="mod">
          <ac:chgData name="Laura Lang" userId="75d318ca-165a-45d1-b993-8cf3b53bc5a5" providerId="ADAL" clId="{738AB7F4-30CB-4139-8CB2-CC46A705B69F}" dt="2023-12-15T17:12:43.549" v="14" actId="26606"/>
          <ac:spMkLst>
            <pc:docMk/>
            <pc:sldMk cId="0" sldId="364"/>
            <ac:spMk id="194567" creationId="{A6E2C271-5245-4107-B8A5-EA97DEDF7C39}"/>
          </ac:spMkLst>
        </pc:spChg>
        <pc:spChg chg="add del mod">
          <ac:chgData name="Laura Lang" userId="75d318ca-165a-45d1-b993-8cf3b53bc5a5" providerId="ADAL" clId="{738AB7F4-30CB-4139-8CB2-CC46A705B69F}" dt="2023-12-15T17:12:43.549" v="13" actId="26606"/>
          <ac:spMkLst>
            <pc:docMk/>
            <pc:sldMk cId="0" sldId="364"/>
            <ac:spMk id="194572" creationId="{A8FFD1C1-081B-735B-D9A2-FDEE868E9525}"/>
          </ac:spMkLst>
        </pc:spChg>
        <pc:spChg chg="add del mod">
          <ac:chgData name="Laura Lang" userId="75d318ca-165a-45d1-b993-8cf3b53bc5a5" providerId="ADAL" clId="{738AB7F4-30CB-4139-8CB2-CC46A705B69F}" dt="2023-12-15T17:12:43.549" v="13" actId="26606"/>
          <ac:spMkLst>
            <pc:docMk/>
            <pc:sldMk cId="0" sldId="364"/>
            <ac:spMk id="194574" creationId="{7DAF59C8-503F-F310-F1A5-71FA56F40717}"/>
          </ac:spMkLst>
        </pc:spChg>
      </pc:sldChg>
      <pc:sldChg chg="addSp delSp modSp mod modAnim chgLayout">
        <pc:chgData name="Laura Lang" userId="75d318ca-165a-45d1-b993-8cf3b53bc5a5" providerId="ADAL" clId="{738AB7F4-30CB-4139-8CB2-CC46A705B69F}" dt="2023-12-15T17:24:25.650" v="134" actId="207"/>
        <pc:sldMkLst>
          <pc:docMk/>
          <pc:sldMk cId="0" sldId="374"/>
        </pc:sldMkLst>
        <pc:spChg chg="mod">
          <ac:chgData name="Laura Lang" userId="75d318ca-165a-45d1-b993-8cf3b53bc5a5" providerId="ADAL" clId="{738AB7F4-30CB-4139-8CB2-CC46A705B69F}" dt="2023-12-15T17:23:56.401" v="131" actId="207"/>
          <ac:spMkLst>
            <pc:docMk/>
            <pc:sldMk cId="0" sldId="374"/>
            <ac:spMk id="205826" creationId="{922B5B6C-ADCF-48E2-B67A-CA7B704BF325}"/>
          </ac:spMkLst>
        </pc:spChg>
        <pc:spChg chg="mod">
          <ac:chgData name="Laura Lang" userId="75d318ca-165a-45d1-b993-8cf3b53bc5a5" providerId="ADAL" clId="{738AB7F4-30CB-4139-8CB2-CC46A705B69F}" dt="2023-12-15T17:24:25.650" v="134" actId="207"/>
          <ac:spMkLst>
            <pc:docMk/>
            <pc:sldMk cId="0" sldId="374"/>
            <ac:spMk id="205828" creationId="{B0A51357-2A55-4BC1-8CEB-E9F359E36C13}"/>
          </ac:spMkLst>
        </pc:spChg>
        <pc:spChg chg="add del mod">
          <ac:chgData name="Laura Lang" userId="75d318ca-165a-45d1-b993-8cf3b53bc5a5" providerId="ADAL" clId="{738AB7F4-30CB-4139-8CB2-CC46A705B69F}" dt="2023-12-15T17:13:36.705" v="22" actId="26606"/>
          <ac:spMkLst>
            <pc:docMk/>
            <pc:sldMk cId="0" sldId="374"/>
            <ac:spMk id="205833" creationId="{8A1D4EFD-ED48-9633-19D3-6275121DA8F9}"/>
          </ac:spMkLst>
        </pc:spChg>
      </pc:sldChg>
      <pc:sldChg chg="modSp mod">
        <pc:chgData name="Laura Lang" userId="75d318ca-165a-45d1-b993-8cf3b53bc5a5" providerId="ADAL" clId="{738AB7F4-30CB-4139-8CB2-CC46A705B69F}" dt="2023-12-15T17:42:23.113" v="292" actId="12"/>
        <pc:sldMkLst>
          <pc:docMk/>
          <pc:sldMk cId="0" sldId="383"/>
        </pc:sldMkLst>
        <pc:spChg chg="mod">
          <ac:chgData name="Laura Lang" userId="75d318ca-165a-45d1-b993-8cf3b53bc5a5" providerId="ADAL" clId="{738AB7F4-30CB-4139-8CB2-CC46A705B69F}" dt="2023-12-15T17:42:23.113" v="292" actId="12"/>
          <ac:spMkLst>
            <pc:docMk/>
            <pc:sldMk cId="0" sldId="383"/>
            <ac:spMk id="50179" creationId="{78CD0481-76DD-4B11-84F2-838180188540}"/>
          </ac:spMkLst>
        </pc:spChg>
      </pc:sldChg>
      <pc:sldChg chg="modSp mod">
        <pc:chgData name="Laura Lang" userId="75d318ca-165a-45d1-b993-8cf3b53bc5a5" providerId="ADAL" clId="{738AB7F4-30CB-4139-8CB2-CC46A705B69F}" dt="2023-12-15T17:14:20.839" v="26" actId="12"/>
        <pc:sldMkLst>
          <pc:docMk/>
          <pc:sldMk cId="0" sldId="385"/>
        </pc:sldMkLst>
        <pc:spChg chg="mod">
          <ac:chgData name="Laura Lang" userId="75d318ca-165a-45d1-b993-8cf3b53bc5a5" providerId="ADAL" clId="{738AB7F4-30CB-4139-8CB2-CC46A705B69F}" dt="2023-12-15T17:14:08.043" v="24" actId="108"/>
          <ac:spMkLst>
            <pc:docMk/>
            <pc:sldMk cId="0" sldId="385"/>
            <ac:spMk id="2" creationId="{6A8002BC-6A41-4A5E-8FA3-7293D330A768}"/>
          </ac:spMkLst>
        </pc:spChg>
        <pc:spChg chg="mod">
          <ac:chgData name="Laura Lang" userId="75d318ca-165a-45d1-b993-8cf3b53bc5a5" providerId="ADAL" clId="{738AB7F4-30CB-4139-8CB2-CC46A705B69F}" dt="2023-12-15T17:14:20.839" v="26" actId="12"/>
          <ac:spMkLst>
            <pc:docMk/>
            <pc:sldMk cId="0" sldId="385"/>
            <ac:spMk id="15363" creationId="{25BE960C-47DA-4F2F-A04D-AC2C98EEF28D}"/>
          </ac:spMkLst>
        </pc:spChg>
      </pc:sldChg>
      <pc:sldChg chg="addSp delSp modSp mod">
        <pc:chgData name="Laura Lang" userId="75d318ca-165a-45d1-b993-8cf3b53bc5a5" providerId="ADAL" clId="{738AB7F4-30CB-4139-8CB2-CC46A705B69F}" dt="2023-12-15T18:02:14.261" v="615" actId="339"/>
        <pc:sldMkLst>
          <pc:docMk/>
          <pc:sldMk cId="0" sldId="387"/>
        </pc:sldMkLst>
        <pc:spChg chg="mod">
          <ac:chgData name="Laura Lang" userId="75d318ca-165a-45d1-b993-8cf3b53bc5a5" providerId="ADAL" clId="{738AB7F4-30CB-4139-8CB2-CC46A705B69F}" dt="2023-12-15T17:14:37.828" v="27" actId="108"/>
          <ac:spMkLst>
            <pc:docMk/>
            <pc:sldMk cId="0" sldId="387"/>
            <ac:spMk id="2" creationId="{D5E63699-A3A6-4095-BBA9-815616F8753A}"/>
          </ac:spMkLst>
        </pc:spChg>
        <pc:spChg chg="del mod">
          <ac:chgData name="Laura Lang" userId="75d318ca-165a-45d1-b993-8cf3b53bc5a5" providerId="ADAL" clId="{738AB7F4-30CB-4139-8CB2-CC46A705B69F}" dt="2023-12-15T17:15:20.722" v="37" actId="478"/>
          <ac:spMkLst>
            <pc:docMk/>
            <pc:sldMk cId="0" sldId="387"/>
            <ac:spMk id="4" creationId="{27707D06-142A-4572-B47C-4C55FE834077}"/>
          </ac:spMkLst>
        </pc:spChg>
        <pc:spChg chg="add del">
          <ac:chgData name="Laura Lang" userId="75d318ca-165a-45d1-b993-8cf3b53bc5a5" providerId="ADAL" clId="{738AB7F4-30CB-4139-8CB2-CC46A705B69F}" dt="2023-12-15T17:15:00.542" v="31" actId="22"/>
          <ac:spMkLst>
            <pc:docMk/>
            <pc:sldMk cId="0" sldId="387"/>
            <ac:spMk id="5" creationId="{318864D1-DAD2-7385-53C3-6B987BE682B8}"/>
          </ac:spMkLst>
        </pc:spChg>
        <pc:spChg chg="mod">
          <ac:chgData name="Laura Lang" userId="75d318ca-165a-45d1-b993-8cf3b53bc5a5" providerId="ADAL" clId="{738AB7F4-30CB-4139-8CB2-CC46A705B69F}" dt="2023-12-15T18:01:56.926" v="612" actId="208"/>
          <ac:spMkLst>
            <pc:docMk/>
            <pc:sldMk cId="0" sldId="387"/>
            <ac:spMk id="6" creationId="{B8378C31-219C-4ED7-A8A6-563AFF131A61}"/>
          </ac:spMkLst>
        </pc:spChg>
        <pc:spChg chg="mod">
          <ac:chgData name="Laura Lang" userId="75d318ca-165a-45d1-b993-8cf3b53bc5a5" providerId="ADAL" clId="{738AB7F4-30CB-4139-8CB2-CC46A705B69F}" dt="2023-12-15T18:02:14.261" v="615" actId="339"/>
          <ac:spMkLst>
            <pc:docMk/>
            <pc:sldMk cId="0" sldId="387"/>
            <ac:spMk id="7" creationId="{33E59260-AC92-47CD-9630-B783EC16DAD2}"/>
          </ac:spMkLst>
        </pc:spChg>
        <pc:spChg chg="add mod">
          <ac:chgData name="Laura Lang" userId="75d318ca-165a-45d1-b993-8cf3b53bc5a5" providerId="ADAL" clId="{738AB7F4-30CB-4139-8CB2-CC46A705B69F}" dt="2023-12-15T18:01:38.950" v="610" actId="208"/>
          <ac:spMkLst>
            <pc:docMk/>
            <pc:sldMk cId="0" sldId="387"/>
            <ac:spMk id="8" creationId="{91E1B70A-0CEE-97F8-B467-1376A37FB401}"/>
          </ac:spMkLst>
        </pc:spChg>
      </pc:sldChg>
      <pc:sldChg chg="modSp mod">
        <pc:chgData name="Laura Lang" userId="75d318ca-165a-45d1-b993-8cf3b53bc5a5" providerId="ADAL" clId="{738AB7F4-30CB-4139-8CB2-CC46A705B69F}" dt="2023-12-15T17:43:06.191" v="322" actId="20577"/>
        <pc:sldMkLst>
          <pc:docMk/>
          <pc:sldMk cId="0" sldId="388"/>
        </pc:sldMkLst>
        <pc:spChg chg="mod">
          <ac:chgData name="Laura Lang" userId="75d318ca-165a-45d1-b993-8cf3b53bc5a5" providerId="ADAL" clId="{738AB7F4-30CB-4139-8CB2-CC46A705B69F}" dt="2023-12-15T17:11:28.126" v="6" actId="108"/>
          <ac:spMkLst>
            <pc:docMk/>
            <pc:sldMk cId="0" sldId="388"/>
            <ac:spMk id="53250" creationId="{B9A36BE3-1548-45D6-A2B7-44646B6E31D4}"/>
          </ac:spMkLst>
        </pc:spChg>
        <pc:spChg chg="mod">
          <ac:chgData name="Laura Lang" userId="75d318ca-165a-45d1-b993-8cf3b53bc5a5" providerId="ADAL" clId="{738AB7F4-30CB-4139-8CB2-CC46A705B69F}" dt="2023-12-15T17:43:06.191" v="322" actId="20577"/>
          <ac:spMkLst>
            <pc:docMk/>
            <pc:sldMk cId="0" sldId="388"/>
            <ac:spMk id="53251" creationId="{D23A3B83-A2D8-41A9-9749-0063B815F6C1}"/>
          </ac:spMkLst>
        </pc:spChg>
      </pc:sldChg>
      <pc:sldChg chg="modSp mod">
        <pc:chgData name="Laura Lang" userId="75d318ca-165a-45d1-b993-8cf3b53bc5a5" providerId="ADAL" clId="{738AB7F4-30CB-4139-8CB2-CC46A705B69F}" dt="2023-12-15T17:31:58.955" v="192" actId="108"/>
        <pc:sldMkLst>
          <pc:docMk/>
          <pc:sldMk cId="0" sldId="390"/>
        </pc:sldMkLst>
        <pc:spChg chg="mod">
          <ac:chgData name="Laura Lang" userId="75d318ca-165a-45d1-b993-8cf3b53bc5a5" providerId="ADAL" clId="{738AB7F4-30CB-4139-8CB2-CC46A705B69F}" dt="2023-12-15T17:31:58.955" v="192" actId="108"/>
          <ac:spMkLst>
            <pc:docMk/>
            <pc:sldMk cId="0" sldId="390"/>
            <ac:spMk id="27650" creationId="{AC8174A0-9468-4689-820F-2B7278B2CB6C}"/>
          </ac:spMkLst>
        </pc:spChg>
        <pc:spChg chg="mod">
          <ac:chgData name="Laura Lang" userId="75d318ca-165a-45d1-b993-8cf3b53bc5a5" providerId="ADAL" clId="{738AB7F4-30CB-4139-8CB2-CC46A705B69F}" dt="2023-12-15T17:31:20.667" v="190" actId="12"/>
          <ac:spMkLst>
            <pc:docMk/>
            <pc:sldMk cId="0" sldId="390"/>
            <ac:spMk id="27651" creationId="{A4D1C20C-0227-4F7A-AE42-51B6E8568517}"/>
          </ac:spMkLst>
        </pc:spChg>
      </pc:sldChg>
      <pc:sldChg chg="modSp mod setBg">
        <pc:chgData name="Laura Lang" userId="75d318ca-165a-45d1-b993-8cf3b53bc5a5" providerId="ADAL" clId="{738AB7F4-30CB-4139-8CB2-CC46A705B69F}" dt="2023-12-15T17:34:01.259" v="207" actId="108"/>
        <pc:sldMkLst>
          <pc:docMk/>
          <pc:sldMk cId="0" sldId="391"/>
        </pc:sldMkLst>
        <pc:spChg chg="mod">
          <ac:chgData name="Laura Lang" userId="75d318ca-165a-45d1-b993-8cf3b53bc5a5" providerId="ADAL" clId="{738AB7F4-30CB-4139-8CB2-CC46A705B69F}" dt="2023-12-15T17:34:01.259" v="207" actId="108"/>
          <ac:spMkLst>
            <pc:docMk/>
            <pc:sldMk cId="0" sldId="391"/>
            <ac:spMk id="30722" creationId="{8EE71625-6995-49BD-919B-C93C27650DFF}"/>
          </ac:spMkLst>
        </pc:spChg>
        <pc:spChg chg="mod">
          <ac:chgData name="Laura Lang" userId="75d318ca-165a-45d1-b993-8cf3b53bc5a5" providerId="ADAL" clId="{738AB7F4-30CB-4139-8CB2-CC46A705B69F}" dt="2023-12-15T17:33:45.644" v="206"/>
          <ac:spMkLst>
            <pc:docMk/>
            <pc:sldMk cId="0" sldId="391"/>
            <ac:spMk id="30723" creationId="{2779C2B6-2913-404A-9750-D31376350C56}"/>
          </ac:spMkLst>
        </pc:spChg>
      </pc:sldChg>
      <pc:sldChg chg="modSp mod">
        <pc:chgData name="Laura Lang" userId="75d318ca-165a-45d1-b993-8cf3b53bc5a5" providerId="ADAL" clId="{738AB7F4-30CB-4139-8CB2-CC46A705B69F}" dt="2023-12-15T18:05:38.295" v="661" actId="339"/>
        <pc:sldMkLst>
          <pc:docMk/>
          <pc:sldMk cId="0" sldId="393"/>
        </pc:sldMkLst>
        <pc:spChg chg="mod">
          <ac:chgData name="Laura Lang" userId="75d318ca-165a-45d1-b993-8cf3b53bc5a5" providerId="ADAL" clId="{738AB7F4-30CB-4139-8CB2-CC46A705B69F}" dt="2023-12-15T17:38:28.913" v="252" actId="207"/>
          <ac:spMkLst>
            <pc:docMk/>
            <pc:sldMk cId="0" sldId="393"/>
            <ac:spMk id="46087" creationId="{C158CA22-EFEA-43AB-A43B-D414C2AF1E84}"/>
          </ac:spMkLst>
        </pc:spChg>
        <pc:spChg chg="mod">
          <ac:chgData name="Laura Lang" userId="75d318ca-165a-45d1-b993-8cf3b53bc5a5" providerId="ADAL" clId="{738AB7F4-30CB-4139-8CB2-CC46A705B69F}" dt="2023-12-15T18:05:35.897" v="660" actId="339"/>
          <ac:spMkLst>
            <pc:docMk/>
            <pc:sldMk cId="0" sldId="393"/>
            <ac:spMk id="191490" creationId="{C68037F1-8A09-4B92-9BF8-DCC53CD3080E}"/>
          </ac:spMkLst>
        </pc:spChg>
        <pc:spChg chg="mod">
          <ac:chgData name="Laura Lang" userId="75d318ca-165a-45d1-b993-8cf3b53bc5a5" providerId="ADAL" clId="{738AB7F4-30CB-4139-8CB2-CC46A705B69F}" dt="2023-12-15T18:05:31.971" v="659" actId="339"/>
          <ac:spMkLst>
            <pc:docMk/>
            <pc:sldMk cId="0" sldId="393"/>
            <ac:spMk id="191491" creationId="{9C95132B-A0D3-442A-A7F6-4A6922E22937}"/>
          </ac:spMkLst>
        </pc:spChg>
        <pc:spChg chg="mod">
          <ac:chgData name="Laura Lang" userId="75d318ca-165a-45d1-b993-8cf3b53bc5a5" providerId="ADAL" clId="{738AB7F4-30CB-4139-8CB2-CC46A705B69F}" dt="2023-12-15T18:05:38.295" v="661" actId="339"/>
          <ac:spMkLst>
            <pc:docMk/>
            <pc:sldMk cId="0" sldId="393"/>
            <ac:spMk id="191492" creationId="{78108CB5-3D18-4E0E-A451-0C9C4C8323E2}"/>
          </ac:spMkLst>
        </pc:spChg>
        <pc:spChg chg="mod">
          <ac:chgData name="Laura Lang" userId="75d318ca-165a-45d1-b993-8cf3b53bc5a5" providerId="ADAL" clId="{738AB7F4-30CB-4139-8CB2-CC46A705B69F}" dt="2023-12-15T17:11:51.411" v="8" actId="108"/>
          <ac:spMkLst>
            <pc:docMk/>
            <pc:sldMk cId="0" sldId="393"/>
            <ac:spMk id="191493" creationId="{71BF49BE-03B6-4C15-BF59-02B23B261D45}"/>
          </ac:spMkLst>
        </pc:spChg>
      </pc:sldChg>
      <pc:sldMasterChg chg="modSldLayout">
        <pc:chgData name="Laura Lang" userId="75d318ca-165a-45d1-b993-8cf3b53bc5a5" providerId="ADAL" clId="{738AB7F4-30CB-4139-8CB2-CC46A705B69F}" dt="2023-12-15T17:18:52.048" v="88"/>
        <pc:sldMasterMkLst>
          <pc:docMk/>
          <pc:sldMasterMk cId="0" sldId="2147483880"/>
        </pc:sldMasterMkLst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3053790181" sldId="2147484201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740522834" sldId="2147484202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1931763241" sldId="2147484203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4147725024" sldId="2147484204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724791562" sldId="2147484205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2913643000" sldId="2147484206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2415469922" sldId="2147484207"/>
          </pc:sldLayoutMkLst>
        </pc:sldLayoutChg>
        <pc:sldLayoutChg chg="setBg">
          <pc:chgData name="Laura Lang" userId="75d318ca-165a-45d1-b993-8cf3b53bc5a5" providerId="ADAL" clId="{738AB7F4-30CB-4139-8CB2-CC46A705B69F}" dt="2023-12-15T17:18:52.048" v="88"/>
          <pc:sldLayoutMkLst>
            <pc:docMk/>
            <pc:sldMasterMk cId="0" sldId="2147483880"/>
            <pc:sldLayoutMk cId="559884121" sldId="2147484208"/>
          </pc:sldLayoutMkLst>
        </pc:sldLayoutChg>
      </pc:sldMasterChg>
    </pc:docChg>
  </pc:docChgLst>
  <pc:docChgLst>
    <pc:chgData name="Laura Lang" userId="75d318ca-165a-45d1-b993-8cf3b53bc5a5" providerId="ADAL" clId="{CC1A1F60-5752-4C44-8485-0D2790F8CDD3}"/>
    <pc:docChg chg="undo custSel modSld">
      <pc:chgData name="Laura Lang" userId="75d318ca-165a-45d1-b993-8cf3b53bc5a5" providerId="ADAL" clId="{CC1A1F60-5752-4C44-8485-0D2790F8CDD3}" dt="2024-01-19T00:42:44.380" v="370" actId="255"/>
      <pc:docMkLst>
        <pc:docMk/>
      </pc:docMkLst>
      <pc:sldChg chg="modSp mod">
        <pc:chgData name="Laura Lang" userId="75d318ca-165a-45d1-b993-8cf3b53bc5a5" providerId="ADAL" clId="{CC1A1F60-5752-4C44-8485-0D2790F8CDD3}" dt="2024-01-19T00:25:57.953" v="95" actId="12"/>
        <pc:sldMkLst>
          <pc:docMk/>
          <pc:sldMk cId="0" sldId="348"/>
        </pc:sldMkLst>
        <pc:spChg chg="mod">
          <ac:chgData name="Laura Lang" userId="75d318ca-165a-45d1-b993-8cf3b53bc5a5" providerId="ADAL" clId="{CC1A1F60-5752-4C44-8485-0D2790F8CDD3}" dt="2024-01-19T00:25:57.953" v="95" actId="12"/>
          <ac:spMkLst>
            <pc:docMk/>
            <pc:sldMk cId="0" sldId="348"/>
            <ac:spMk id="178187" creationId="{26D4A1F2-4123-4004-85D3-6373B2BBAD95}"/>
          </ac:spMkLst>
        </pc:spChg>
      </pc:sldChg>
      <pc:sldChg chg="modSp mod">
        <pc:chgData name="Laura Lang" userId="75d318ca-165a-45d1-b993-8cf3b53bc5a5" providerId="ADAL" clId="{CC1A1F60-5752-4C44-8485-0D2790F8CDD3}" dt="2024-01-19T00:35:59.987" v="206" actId="113"/>
        <pc:sldMkLst>
          <pc:docMk/>
          <pc:sldMk cId="0" sldId="349"/>
        </pc:sldMkLst>
        <pc:spChg chg="mod">
          <ac:chgData name="Laura Lang" userId="75d318ca-165a-45d1-b993-8cf3b53bc5a5" providerId="ADAL" clId="{CC1A1F60-5752-4C44-8485-0D2790F8CDD3}" dt="2024-01-19T00:35:59.987" v="206" actId="113"/>
          <ac:spMkLst>
            <pc:docMk/>
            <pc:sldMk cId="0" sldId="349"/>
            <ac:spMk id="32774" creationId="{BC5427EB-7351-4570-98FE-2F57B4C4EBD2}"/>
          </ac:spMkLst>
        </pc:spChg>
      </pc:sldChg>
      <pc:sldChg chg="modSp mod">
        <pc:chgData name="Laura Lang" userId="75d318ca-165a-45d1-b993-8cf3b53bc5a5" providerId="ADAL" clId="{CC1A1F60-5752-4C44-8485-0D2790F8CDD3}" dt="2024-01-19T00:32:57.030" v="179" actId="27636"/>
        <pc:sldMkLst>
          <pc:docMk/>
          <pc:sldMk cId="0" sldId="353"/>
        </pc:sldMkLst>
        <pc:spChg chg="mod">
          <ac:chgData name="Laura Lang" userId="75d318ca-165a-45d1-b993-8cf3b53bc5a5" providerId="ADAL" clId="{CC1A1F60-5752-4C44-8485-0D2790F8CDD3}" dt="2024-01-19T00:32:57.030" v="179" actId="27636"/>
          <ac:spMkLst>
            <pc:docMk/>
            <pc:sldMk cId="0" sldId="353"/>
            <ac:spMk id="183310" creationId="{512EA9D9-F266-48A7-AC72-C41342C325E8}"/>
          </ac:spMkLst>
        </pc:spChg>
      </pc:sldChg>
      <pc:sldChg chg="modSp mod">
        <pc:chgData name="Laura Lang" userId="75d318ca-165a-45d1-b993-8cf3b53bc5a5" providerId="ADAL" clId="{CC1A1F60-5752-4C44-8485-0D2790F8CDD3}" dt="2024-01-19T00:38:10.466" v="222" actId="114"/>
        <pc:sldMkLst>
          <pc:docMk/>
          <pc:sldMk cId="0" sldId="359"/>
        </pc:sldMkLst>
        <pc:spChg chg="mod">
          <ac:chgData name="Laura Lang" userId="75d318ca-165a-45d1-b993-8cf3b53bc5a5" providerId="ADAL" clId="{CC1A1F60-5752-4C44-8485-0D2790F8CDD3}" dt="2024-01-19T00:38:10.466" v="222" actId="114"/>
          <ac:spMkLst>
            <pc:docMk/>
            <pc:sldMk cId="0" sldId="359"/>
            <ac:spMk id="189453" creationId="{2D06DCF9-197D-476C-BD3E-ACAD0F98D6D9}"/>
          </ac:spMkLst>
        </pc:spChg>
      </pc:sldChg>
      <pc:sldChg chg="modSp mod">
        <pc:chgData name="Laura Lang" userId="75d318ca-165a-45d1-b993-8cf3b53bc5a5" providerId="ADAL" clId="{CC1A1F60-5752-4C44-8485-0D2790F8CDD3}" dt="2024-01-19T00:42:44.380" v="370" actId="255"/>
        <pc:sldMkLst>
          <pc:docMk/>
          <pc:sldMk cId="0" sldId="388"/>
        </pc:sldMkLst>
        <pc:spChg chg="mod">
          <ac:chgData name="Laura Lang" userId="75d318ca-165a-45d1-b993-8cf3b53bc5a5" providerId="ADAL" clId="{CC1A1F60-5752-4C44-8485-0D2790F8CDD3}" dt="2024-01-19T00:42:44.380" v="370" actId="255"/>
          <ac:spMkLst>
            <pc:docMk/>
            <pc:sldMk cId="0" sldId="388"/>
            <ac:spMk id="53251" creationId="{D23A3B83-A2D8-41A9-9749-0063B815F6C1}"/>
          </ac:spMkLst>
        </pc:spChg>
      </pc:sldChg>
    </pc:docChg>
  </pc:docChgLst>
  <pc:docChgLst>
    <pc:chgData name="Karen Kollar" userId="S::karen.kollar@texmed.org::5aa58a4b-5768-4c8b-84ab-e2d87dee763a" providerId="AD" clId="Web-{734046B6-E43D-43B6-BE95-383D9A302629}"/>
    <pc:docChg chg="modSld">
      <pc:chgData name="Karen Kollar" userId="S::karen.kollar@texmed.org::5aa58a4b-5768-4c8b-84ab-e2d87dee763a" providerId="AD" clId="Web-{734046B6-E43D-43B6-BE95-383D9A302629}" dt="2023-12-21T22:00:19.567" v="7" actId="20577"/>
      <pc:docMkLst>
        <pc:docMk/>
      </pc:docMkLst>
      <pc:sldChg chg="modSp">
        <pc:chgData name="Karen Kollar" userId="S::karen.kollar@texmed.org::5aa58a4b-5768-4c8b-84ab-e2d87dee763a" providerId="AD" clId="Web-{734046B6-E43D-43B6-BE95-383D9A302629}" dt="2023-12-21T22:00:19.567" v="7" actId="20577"/>
        <pc:sldMkLst>
          <pc:docMk/>
          <pc:sldMk cId="0" sldId="383"/>
        </pc:sldMkLst>
        <pc:spChg chg="mod">
          <ac:chgData name="Karen Kollar" userId="S::karen.kollar@texmed.org::5aa58a4b-5768-4c8b-84ab-e2d87dee763a" providerId="AD" clId="Web-{734046B6-E43D-43B6-BE95-383D9A302629}" dt="2023-12-21T22:00:19.567" v="7" actId="20577"/>
          <ac:spMkLst>
            <pc:docMk/>
            <pc:sldMk cId="0" sldId="383"/>
            <ac:spMk id="50179" creationId="{78CD0481-76DD-4B11-84F2-8381801885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3C09280-0F0B-47EA-BBCA-CCE405EBA0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1DF3ECB-F1AD-40FF-8B4A-3575219E88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EA0BAE68-1350-4147-A974-4EF1DC6BA1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4AB4848A-04DE-467D-9462-6F5ABD8D26D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bg1"/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41D9341D-56C7-4947-8464-74393190A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0C0A72FA-046C-479E-8B1E-16B764A43F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D6F1A763-9B49-4C00-9569-70086CE7BE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C03E0BB-E68B-41D0-83F1-D4C941BCAE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7093" name="Rectangle 5">
            <a:extLst>
              <a:ext uri="{FF2B5EF4-FFF2-40B4-BE49-F238E27FC236}">
                <a16:creationId xmlns:a16="http://schemas.microsoft.com/office/drawing/2014/main" id="{248C5F8F-46EA-42C1-B46F-9A4900F2B0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7094" name="Rectangle 6">
            <a:extLst>
              <a:ext uri="{FF2B5EF4-FFF2-40B4-BE49-F238E27FC236}">
                <a16:creationId xmlns:a16="http://schemas.microsoft.com/office/drawing/2014/main" id="{D4673FC0-B093-455F-94B8-5F5370858D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5" name="Rectangle 7">
            <a:extLst>
              <a:ext uri="{FF2B5EF4-FFF2-40B4-BE49-F238E27FC236}">
                <a16:creationId xmlns:a16="http://schemas.microsoft.com/office/drawing/2014/main" id="{4D9921CA-A365-4982-9C7D-847665A2D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6171BE6C-B597-4E33-A9DF-F9512E6D3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F979CEF-7F0F-4EE4-83D7-1CBC3A53F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3A2F9E7-7E12-4A97-9C54-231F500911D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7F051FE-46E0-47FF-803F-23934B8864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78FBE47-E8CE-4F71-B4C1-EAF66E132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C28AF017-DEFF-46F2-B5D1-6DF53692F2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020C1320-206E-485B-9FBC-6752BCABF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8DF7C0FD-07E5-4E9D-9A1F-DAA9BA3233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89FE92-06DF-474D-8660-7F5CDE34323D}" type="slidenum">
              <a:rPr lang="en-US" altLang="en-US" smtClean="0">
                <a:latin typeface="Times" panose="02020603050405020304" pitchFamily="18" charset="0"/>
              </a:rPr>
              <a:pPr/>
              <a:t>16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84580ECB-5255-4DFD-BE81-536413FFF2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7D289D21-D1A9-4A31-8272-B8E145BD9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DC24FE66-547B-4D22-B438-EA9C60B2DB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5301F0-BBBE-4E6F-800E-8075F7762FEE}" type="slidenum">
              <a:rPr lang="en-US" altLang="en-US" smtClean="0">
                <a:latin typeface="Times" panose="02020603050405020304" pitchFamily="18" charset="0"/>
              </a:rPr>
              <a:pPr/>
              <a:t>17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09C6109-B7CB-4367-B418-EE7DEA593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B88FBA1-CE10-4542-A230-F5E76E763C6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4604CEC-45F4-400F-AB91-C7007F35AE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02DBC0E-65AF-40C6-9173-F5A747EF5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E4609D27-2A30-419D-BD44-2FDF3FCAEA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D82AA6D2-16A5-4634-85AE-566A495D0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Application available in October, election in November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A79E080B-AAD2-4B83-8435-446E3DDEB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A35080-AAE8-4BBD-A464-D4AFFD848FB7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46234D13-A6C2-446C-A7E9-53C0507D03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65A24DBE-1F3D-4C0A-A955-A001FCC71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0AC9356B-7D8F-44FD-8F2E-8C2F4C6DB3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C560700-4A5B-4F42-8A04-5DECF4B8B2B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62045949-89F8-4102-A7F0-0FF5E7D56B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5286A0C-88DA-4345-AEEE-590EACFD1F82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EEDAFB4-ADBD-48EC-8DF1-328A2E108C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09CA60C1-0B70-4FF0-AB83-AB4C6BD4A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GRAF is an AMA program which offers medical students a unique opportunity to experience firsthand the intersection of organized medicine and the federal government as it relates to advocacy and policy-making. One Fellow is selected each spring to work in Washington, D.C., as a full-time, paid member of the AMA's federal advocacy team for one year.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11B83852-269F-47B5-96A1-9233C1B6B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84448CB-F95A-4EBC-B6B7-D2AC30A07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david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20C04A5-C2CE-430C-A06F-4929B68DF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124469-55F3-4739-A167-65171FDDCC1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C384660-E810-4FCA-BFE2-7AC7E63C11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F2810184-91AE-487B-BCC4-D366FB6BB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zane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A25B7D8D-7A5B-4ECE-B9B3-F0B40265A7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739BC8-A964-4E8B-929D-3F3DDB93565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2EFB8B0-C44E-4E87-BCB5-65265A27B2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911A33-7FE0-4656-AF46-E8AFE1193D6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F5FE798-0260-4788-996D-88F8DA468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0DA580BB-7FF5-423C-925E-E19690B82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2CB4741-4A0D-4C2B-B219-A8568A4F7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DD8539C-9752-43C9-B9D2-A9E50F5732D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8F39BB8-7CC6-4180-B8D7-F9B93E438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ED86D46-6952-4EA3-A80B-2ED5D46C6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9FFF564A-8503-427C-86B2-9C17DAEBDF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B651B871-D90A-4C08-8793-5EF395E6A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Answers: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1: Chapter, County and State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2: Chapter, possibly county </a:t>
            </a:r>
          </a:p>
          <a:p>
            <a:r>
              <a:rPr lang="en-US" altLang="en-US">
                <a:latin typeface="Times" panose="02020603050405020304" pitchFamily="18" charset="0"/>
                <a:ea typeface="ＭＳ Ｐゴシック" panose="020B0600070205080204" pitchFamily="34" charset="-128"/>
              </a:rPr>
              <a:t>3: BCC Apps are due to the MSS Coordinator by April 15</a:t>
            </a:r>
          </a:p>
          <a:p>
            <a:endParaRPr lang="en-US" altLang="en-US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834806CF-9C6D-42BD-AE5C-08F7CCF6AD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D9202DE-BB0F-4973-A463-D661471A3045}" type="slidenum">
              <a:rPr lang="en-US" altLang="en-US" smtClean="0">
                <a:latin typeface="Times" panose="02020603050405020304" pitchFamily="18" charset="0"/>
              </a:rPr>
              <a:pPr/>
              <a:t>10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3A10251-EE4B-425E-9FA2-B93DBA3888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E37EB7D6-90A1-4051-A50F-AC5F5FCC4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" panose="02020603050405020304" pitchFamily="18" charset="0"/>
                <a:ea typeface="ＭＳ Ｐゴシック" panose="020B0600070205080204" pitchFamily="34" charset="-128"/>
              </a:rPr>
              <a:t>Answers:</a:t>
            </a:r>
          </a:p>
          <a:p>
            <a:r>
              <a:rPr lang="en-US" altLang="en-US" dirty="0">
                <a:latin typeface="Times" panose="02020603050405020304" pitchFamily="18" charset="0"/>
                <a:ea typeface="ＭＳ Ｐゴシック" panose="020B0600070205080204" pitchFamily="34" charset="-128"/>
              </a:rPr>
              <a:t>1: 7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1DCD1B16-8C1F-4FD7-8BC5-914CAF2A5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3746E8-6964-428A-84F1-4F14E31D7A8B}" type="slidenum">
              <a:rPr lang="en-US" altLang="en-US" smtClean="0">
                <a:latin typeface="Times" panose="02020603050405020304" pitchFamily="18" charset="0"/>
              </a:rPr>
              <a:pPr/>
              <a:t>12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845CFAA6-21BB-4BA3-9289-A5866A9BF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A42939-EA3F-4855-AB9F-581752065A58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1923272-251E-4DCB-8330-C97A2884F8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3B5FA32-A679-4011-A173-B2ACB18A6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2ECE49E-8561-433A-88EA-BB0F9F18A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21649CA-676C-4BF7-A234-B129D4D6B87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DA40D365-827A-4DE5-82C4-E6293D52F7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A656155-5B4C-43E1-9F40-854D3EF6D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1A0A55-1E36-49E4-ABE1-E84EB9813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0" y="5803900"/>
            <a:ext cx="36671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>
                <a:solidFill>
                  <a:schemeClr val="accent1"/>
                </a:solidFill>
                <a:latin typeface="Wingdings" charset="0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67851B-21C4-45C0-AB73-525817F87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DEC6-22F4-41C1-9D23-1E296B08AA3C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E2D52B-6BA4-4DAD-B1D7-B708FE8D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36A909-7551-4875-8F9E-1A5B09B4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C9F2F-0486-4489-B601-BC641CE16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90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483D4-29A9-450D-9F91-7382A8721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2A6D3-7936-4633-99A6-E81C53CC8103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459B6D-FDF6-4613-A03C-9F1D8598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91BE8-0E08-47E7-82C9-EC558ED5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A50F-FCBE-4BFE-AAC5-7227FBBC9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63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6D00F-A4D2-457C-9AE5-1102B61B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18ABFDE-55CE-4DCB-868D-DDA71658A247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A2AF1-8381-4208-ABB5-2DF7FF84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C245A-481D-43D2-BD9D-D65D99EE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DE558-FA1A-4693-AAA5-038840A9C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2502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2F2A3-D85B-4E39-A8A2-EC989DECD17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5D914AC-9539-496E-B0B5-9D6E39240B49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AD8C9-6FFB-4170-8D1B-E60C18543A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A764F-2493-40E1-B25F-08812E24048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EE6C-A5F5-4595-85D3-E09E5DFD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9156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370EFF8-9836-4A39-BA3B-A7AAE369F34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CC972BD-CA3B-4E11-AD4D-0DACB9E9281E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DC58EDE-CCC0-41DF-A1E1-B057660969B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808081A-1140-4981-9DB5-1395DAEB1CF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214B-14D5-4261-87C3-6F278B604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300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D7F3C-97E9-430B-B71E-8E87B293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96CB8-C0B2-432A-AA3F-CFD9A8F312D3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3F65C-95A1-4260-BF86-3252250E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415-10ED-4A96-9A2F-EDD82596A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6F00-AFAC-45D9-B0F3-60F9A2866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0372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4BEA4-A578-41B9-9B99-C9C59A25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98B0-1B7A-4354-B7A4-8CD77A5BAF6C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ECF4C-0DAE-451C-80ED-67A6D7C89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4F099-61B2-49C3-853F-A4ACD2BCE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FDD70-9960-434E-9586-CA668D285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992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FFB45E4F-7038-4460-A0B2-133D8140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64F76-FFBC-443A-8A0F-517CD92960AD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F45DEE76-DC7F-48BF-BF5B-22D34A42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048D164-8793-4D8E-B8C2-7EC42CC4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D7FB-47DD-43D8-90D9-B13FDB81F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84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175029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AA128-1BBC-4845-B176-8A2478834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22DB-B9CE-4874-9370-EECA8BFA797B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00F90-67B7-4AA1-B962-5BB03932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1004C-175E-4FCC-B87F-A8144042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12C1-ED8F-4EE7-B88E-592C8DC1C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843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EE5C48-EDCF-4F71-8591-DB0F91FF5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0" y="5803900"/>
            <a:ext cx="36671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400">
                <a:solidFill>
                  <a:schemeClr val="accent1"/>
                </a:solidFill>
                <a:latin typeface="Wingdings" charset="0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1AF639-2561-4C54-ABD5-B1C741B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2C379D-ED4A-4F69-8B1D-0B3CE6688BD8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752178-693C-4315-BDE6-3F31DF49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1446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B31487-D399-4A9D-9569-8E84364E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A79547E-F720-43BC-B3A4-3A805448C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228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617B51-7269-41A0-A2CB-3FA4D1C1C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9B5A6-25B0-418F-B90F-0608518BE772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8CFF75-792F-4BFD-A736-D25F5F1AC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3160B2-C149-4EAC-90A0-3B3150EF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B6317-8F93-4C41-B78D-68DA76F27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70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BD587A-12D1-409E-A17E-E2C9CC7D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6468-A7D0-497B-8DA6-DE7E48228E9B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0CA457-63A4-490D-8C13-2FBFC08C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EB78D89-A667-4FA8-8BA2-4E00EC10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3F6FE-0D10-4175-85DD-3E0C09034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548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620911-3F29-42A1-B4DE-90CFEBF3FF6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6A6F-D9AB-4294-A988-DF06B5EC8B7B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7EF4B8-51CA-4B48-9073-ED4059AEE8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2FDD69-CDE3-433D-8D78-B52D4A4043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4127-4904-4FDB-962F-EDAE9254E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81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1D6D499-BC7A-4250-AC4C-F8B765A650C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5122-2BB9-400B-9AD3-4C1D905CB516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2030925-5A9C-4CB4-808B-26E295684F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B1787BB-AE4C-4EA2-87DE-A1B3C33A58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58EC-C03C-4B5E-A68E-0A3C434EB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0994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4456772-ECE6-49ED-AB6F-B083F65EBE6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1514-3817-41DB-91A3-8E62DED04097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1F45F41-7FB8-4FA2-B9A9-F879717F22E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D95ED11-AB76-4508-AD06-EEEFADC0D69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06E2A-E20E-4BE8-8712-469BFEB83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678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BFEABE-2EF5-4570-B3FA-75D36B64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0BB0-BE38-4326-BB29-7BF05F32A2B0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78EDCF-5879-4544-868B-3D9F48CF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287ACE-7972-4B24-9B21-CD7A3F86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BA473-2B5C-41E2-9B4B-3D27607E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059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8A1ED-D69F-427E-AFDF-7D478B3EDC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44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3AB93-3F79-4D28-AD44-DEB12A5407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9775" y="2770188"/>
            <a:ext cx="7662863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9F6E2-9125-40C7-888F-E78A8A78E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1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26E81127-FE70-46E8-AA5D-58A50A430026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69CA5-F1B7-4EB5-9EA2-4BB392DB1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31394-D0F8-405C-AF8E-B88047CCA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E6F05AB8-6F1D-4602-BBF2-04F63C0D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193" r:id="rId2"/>
    <p:sldLayoutId id="2147484202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3" r:id="rId10"/>
    <p:sldLayoutId id="2147484204" r:id="rId11"/>
    <p:sldLayoutId id="2147484205" r:id="rId12"/>
    <p:sldLayoutId id="2147484206" r:id="rId13"/>
    <p:sldLayoutId id="2147484200" r:id="rId14"/>
    <p:sldLayoutId id="2147484207" r:id="rId15"/>
    <p:sldLayoutId id="2147484208" r:id="rId16"/>
    <p:sldLayoutId id="2147484209" r:id="rId17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S"/>
        <a:defRPr sz="22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anose="05000000000000000000" pitchFamily="2" charset="2"/>
        <a:buChar char="S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anose="05000000000000000000" pitchFamily="2" charset="2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anose="05000000000000000000" pitchFamily="2" charset="2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-assn.org/medical-students/medical-school-life/medical-student-leadership-opportunities" TargetMode="External"/><Relationship Id="rId2" Type="http://schemas.openxmlformats.org/officeDocument/2006/relationships/hyperlink" Target="mailto:karen.kollar@texmed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ext Box 2">
            <a:extLst>
              <a:ext uri="{FF2B5EF4-FFF2-40B4-BE49-F238E27FC236}">
                <a16:creationId xmlns:a16="http://schemas.microsoft.com/office/drawing/2014/main" id="{922B5B6C-ADCF-48E2-B67A-CA7B704BF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44" y="2405092"/>
            <a:ext cx="845571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600" b="1" dirty="0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charset="0"/>
              </a:rPr>
              <a:t>TMA-MSS Leadership Training</a:t>
            </a:r>
          </a:p>
        </p:txBody>
      </p:sp>
      <p:sp>
        <p:nvSpPr>
          <p:cNvPr id="205828" name="Text Box 4">
            <a:extLst>
              <a:ext uri="{FF2B5EF4-FFF2-40B4-BE49-F238E27FC236}">
                <a16:creationId xmlns:a16="http://schemas.microsoft.com/office/drawing/2014/main" id="{B0A51357-2A55-4BC1-8CEB-E9F359E36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98" y="454025"/>
            <a:ext cx="7895431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Leadership </a:t>
            </a:r>
          </a:p>
          <a:p>
            <a:pPr algn="ctr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Opportunities in TMA/AMA</a:t>
            </a:r>
          </a:p>
          <a:p>
            <a:pPr algn="ctr" eaLnBrk="1" hangingPunct="1">
              <a:defRPr/>
            </a:pP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C8174A0-9468-4689-820F-2B7278B2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cs typeface="+mn-cs"/>
              </a:rPr>
              <a:t>Quiz Time!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4D1C20C-0227-4F7A-AE42-51B6E8568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What are the three “Local” levels of involvement for students?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What’s the EASIEST way to get involved – often no application required?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When are apps due for the TMA-MSS EC and Councils, Committees, and Boards?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1A808BC3-FFB0-45B6-B2D0-F379D4B41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1FE732EE-1DB7-41D0-8647-0D9FB1DB4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8180" name="Rectangle 4">
            <a:extLst>
              <a:ext uri="{FF2B5EF4-FFF2-40B4-BE49-F238E27FC236}">
                <a16:creationId xmlns:a16="http://schemas.microsoft.com/office/drawing/2014/main" id="{3BA818E8-5F08-48A2-970C-E0DD68FD4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8181" name="Text Box 5">
            <a:extLst>
              <a:ext uri="{FF2B5EF4-FFF2-40B4-BE49-F238E27FC236}">
                <a16:creationId xmlns:a16="http://schemas.microsoft.com/office/drawing/2014/main" id="{D9ED5E48-1AC2-47EE-AB35-7DD3FF75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382" y="207963"/>
            <a:ext cx="640752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Region 3  Opportunities</a:t>
            </a:r>
          </a:p>
        </p:txBody>
      </p:sp>
      <p:sp>
        <p:nvSpPr>
          <p:cNvPr id="29702" name="Line 10">
            <a:extLst>
              <a:ext uri="{FF2B5EF4-FFF2-40B4-BE49-F238E27FC236}">
                <a16:creationId xmlns:a16="http://schemas.microsoft.com/office/drawing/2014/main" id="{4613FAEE-EA5F-4916-A391-D49FB915C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774950"/>
            <a:ext cx="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7" name="Text Box 11">
            <a:extLst>
              <a:ext uri="{FF2B5EF4-FFF2-40B4-BE49-F238E27FC236}">
                <a16:creationId xmlns:a16="http://schemas.microsoft.com/office/drawing/2014/main" id="{26D4A1F2-4123-4004-85D3-6373B2BBA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238500"/>
            <a:ext cx="5791200" cy="25853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AMA-MSS is divided into 7 Geographic Regions</a:t>
            </a:r>
          </a:p>
          <a:p>
            <a:pPr eaLnBrk="1" hangingPunct="1"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Our region has several elected officers…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sz="1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Chair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Vice Chair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Policy Co-Chair (2 positions)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Engagement Chair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Advocacy Co-Chair (2 positions)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</a:rPr>
              <a:t>DEIA Chair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8EE71625-6995-49BD-919B-C93C2765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cs typeface="+mn-cs"/>
              </a:rPr>
              <a:t>Quiz Time!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2779C2B6-2913-404A-9750-D31376350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How many Region positions are available?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BCF7B742-A591-4D1A-B7AD-0CFF81957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9D402E36-6F36-48A1-B481-E810BEFEC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9204" name="Rectangle 4">
            <a:extLst>
              <a:ext uri="{FF2B5EF4-FFF2-40B4-BE49-F238E27FC236}">
                <a16:creationId xmlns:a16="http://schemas.microsoft.com/office/drawing/2014/main" id="{9FD78157-A35B-4D2A-A459-3C08F5D8C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9205" name="Text Box 5">
            <a:extLst>
              <a:ext uri="{FF2B5EF4-FFF2-40B4-BE49-F238E27FC236}">
                <a16:creationId xmlns:a16="http://schemas.microsoft.com/office/drawing/2014/main" id="{797A93B6-CA87-47DE-9E64-328226C1A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-7620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sp>
        <p:nvSpPr>
          <p:cNvPr id="32774" name="Oval 10">
            <a:extLst>
              <a:ext uri="{FF2B5EF4-FFF2-40B4-BE49-F238E27FC236}">
                <a16:creationId xmlns:a16="http://schemas.microsoft.com/office/drawing/2014/main" id="{BC5427EB-7351-4570-98FE-2F57B4C4E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3845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Convention Comm</a:t>
            </a:r>
          </a:p>
        </p:txBody>
      </p:sp>
      <p:sp>
        <p:nvSpPr>
          <p:cNvPr id="32775" name="Oval 11">
            <a:extLst>
              <a:ext uri="{FF2B5EF4-FFF2-40B4-BE49-F238E27FC236}">
                <a16:creationId xmlns:a16="http://schemas.microsoft.com/office/drawing/2014/main" id="{ECC6A28C-DEE5-4199-B805-AEA32F75A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845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  <a:latin typeface="Times New Roman" panose="02020603050405020304" pitchFamily="18" charset="0"/>
              </a:rPr>
              <a:t>Standing Comm</a:t>
            </a:r>
          </a:p>
        </p:txBody>
      </p:sp>
      <p:sp>
        <p:nvSpPr>
          <p:cNvPr id="32776" name="Oval 12">
            <a:extLst>
              <a:ext uri="{FF2B5EF4-FFF2-40B4-BE49-F238E27FC236}">
                <a16:creationId xmlns:a16="http://schemas.microsoft.com/office/drawing/2014/main" id="{2F480883-7857-4658-BF80-90196ACEB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3845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FFFFFF"/>
                </a:solidFill>
                <a:latin typeface="Times New Roman" panose="02020603050405020304" pitchFamily="18" charset="0"/>
              </a:rPr>
              <a:t>Special  Appts</a:t>
            </a:r>
          </a:p>
        </p:txBody>
      </p:sp>
      <p:sp>
        <p:nvSpPr>
          <p:cNvPr id="32777" name="Oval 13">
            <a:extLst>
              <a:ext uri="{FF2B5EF4-FFF2-40B4-BE49-F238E27FC236}">
                <a16:creationId xmlns:a16="http://schemas.microsoft.com/office/drawing/2014/main" id="{57EE808D-C669-4241-9726-D47D5C26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3845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  <a:latin typeface="Times New Roman" panose="02020603050405020304" pitchFamily="18" charset="0"/>
              </a:rPr>
              <a:t>AMA Councils</a:t>
            </a:r>
          </a:p>
        </p:txBody>
      </p:sp>
      <p:sp>
        <p:nvSpPr>
          <p:cNvPr id="32778" name="Oval 14">
            <a:extLst>
              <a:ext uri="{FF2B5EF4-FFF2-40B4-BE49-F238E27FC236}">
                <a16:creationId xmlns:a16="http://schemas.microsoft.com/office/drawing/2014/main" id="{99190968-C31E-4354-9EC6-EAF69F9E8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51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  <a:latin typeface="Times New Roman" panose="02020603050405020304" pitchFamily="18" charset="0"/>
              </a:rPr>
              <a:t>Governing Council</a:t>
            </a:r>
          </a:p>
        </p:txBody>
      </p:sp>
      <p:sp>
        <p:nvSpPr>
          <p:cNvPr id="32779" name="Oval 15">
            <a:extLst>
              <a:ext uri="{FF2B5EF4-FFF2-40B4-BE49-F238E27FC236}">
                <a16:creationId xmlns:a16="http://schemas.microsoft.com/office/drawing/2014/main" id="{FF6AB793-E72F-439E-B77E-A22328BA9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451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  <a:latin typeface="Times New Roman" panose="02020603050405020304" pitchFamily="18" charset="0"/>
              </a:rPr>
              <a:t>AMA BOT</a:t>
            </a:r>
          </a:p>
        </p:txBody>
      </p:sp>
      <p:sp>
        <p:nvSpPr>
          <p:cNvPr id="179217" name="Text Box 17">
            <a:extLst>
              <a:ext uri="{FF2B5EF4-FFF2-40B4-BE49-F238E27FC236}">
                <a16:creationId xmlns:a16="http://schemas.microsoft.com/office/drawing/2014/main" id="{B42575DA-5B3E-433C-AF8C-D2B98BCC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33702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9FBD43-C777-456E-9FBA-B4E05DDE2F82}"/>
              </a:ext>
            </a:extLst>
          </p:cNvPr>
          <p:cNvCxnSpPr>
            <a:stCxn id="32774" idx="6"/>
            <a:endCxn id="32775" idx="2"/>
          </p:cNvCxnSpPr>
          <p:nvPr/>
        </p:nvCxnSpPr>
        <p:spPr>
          <a:xfrm>
            <a:off x="2286000" y="3613150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57EAAF-F081-4342-AE17-C4C3E81AA2B0}"/>
              </a:ext>
            </a:extLst>
          </p:cNvPr>
          <p:cNvCxnSpPr>
            <a:stCxn id="32778" idx="6"/>
            <a:endCxn id="32779" idx="2"/>
          </p:cNvCxnSpPr>
          <p:nvPr/>
        </p:nvCxnSpPr>
        <p:spPr>
          <a:xfrm>
            <a:off x="3429000" y="4679950"/>
            <a:ext cx="2362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93DFFE-83EB-4402-8F11-0DC2F6B703EB}"/>
              </a:ext>
            </a:extLst>
          </p:cNvPr>
          <p:cNvCxnSpPr>
            <a:stCxn id="32775" idx="6"/>
            <a:endCxn id="32776" idx="2"/>
          </p:cNvCxnSpPr>
          <p:nvPr/>
        </p:nvCxnSpPr>
        <p:spPr>
          <a:xfrm>
            <a:off x="4572000" y="361315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BCAC1-6259-4E22-831B-4CD3F2FA3ECF}"/>
              </a:ext>
            </a:extLst>
          </p:cNvPr>
          <p:cNvCxnSpPr>
            <a:stCxn id="32776" idx="6"/>
            <a:endCxn id="32777" idx="2"/>
          </p:cNvCxnSpPr>
          <p:nvPr/>
        </p:nvCxnSpPr>
        <p:spPr>
          <a:xfrm>
            <a:off x="6781800" y="361315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5242E3-FA31-4D01-B1B9-B8C3B9B1E86F}"/>
              </a:ext>
            </a:extLst>
          </p:cNvPr>
          <p:cNvCxnSpPr/>
          <p:nvPr/>
        </p:nvCxnSpPr>
        <p:spPr>
          <a:xfrm>
            <a:off x="7315200" y="2590800"/>
            <a:ext cx="0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448D7DE-6E2F-40D4-9444-8FD046CD1DB5}"/>
              </a:ext>
            </a:extLst>
          </p:cNvPr>
          <p:cNvCxnSpPr>
            <a:stCxn id="32776" idx="2"/>
          </p:cNvCxnSpPr>
          <p:nvPr/>
        </p:nvCxnSpPr>
        <p:spPr>
          <a:xfrm>
            <a:off x="4724400" y="3613150"/>
            <a:ext cx="0" cy="1035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87" name="Oval 14">
            <a:extLst>
              <a:ext uri="{FF2B5EF4-FFF2-40B4-BE49-F238E27FC236}">
                <a16:creationId xmlns:a16="http://schemas.microsoft.com/office/drawing/2014/main" id="{18057AB4-DC47-4D7E-B1FC-33C93712E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56260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Times New Roman" panose="02020603050405020304" pitchFamily="18" charset="0"/>
              </a:rPr>
              <a:t>Specialty Societies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945D60-AC05-44AF-8B76-719E9CD6D0A3}"/>
              </a:ext>
            </a:extLst>
          </p:cNvPr>
          <p:cNvCxnSpPr/>
          <p:nvPr/>
        </p:nvCxnSpPr>
        <p:spPr>
          <a:xfrm>
            <a:off x="4724400" y="4572000"/>
            <a:ext cx="0" cy="1035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4937BB61-F292-4AED-BB0E-0D696B08E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4BA84A0D-ABB3-4A89-A284-32B71F02F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1252" name="Rectangle 4">
            <a:extLst>
              <a:ext uri="{FF2B5EF4-FFF2-40B4-BE49-F238E27FC236}">
                <a16:creationId xmlns:a16="http://schemas.microsoft.com/office/drawing/2014/main" id="{0FA5C8CD-E3F3-490F-AC5C-D3A9FD5DC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1253" name="Text Box 5">
            <a:extLst>
              <a:ext uri="{FF2B5EF4-FFF2-40B4-BE49-F238E27FC236}">
                <a16:creationId xmlns:a16="http://schemas.microsoft.com/office/drawing/2014/main" id="{BB8C8785-453C-4F3B-88C7-426CBF901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sp>
        <p:nvSpPr>
          <p:cNvPr id="181260" name="Text Box 12">
            <a:extLst>
              <a:ext uri="{FF2B5EF4-FFF2-40B4-BE49-F238E27FC236}">
                <a16:creationId xmlns:a16="http://schemas.microsoft.com/office/drawing/2014/main" id="{1AAAA613-7B04-40AF-838E-552532D24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33702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181262" name="Text Box 14">
            <a:extLst>
              <a:ext uri="{FF2B5EF4-FFF2-40B4-BE49-F238E27FC236}">
                <a16:creationId xmlns:a16="http://schemas.microsoft.com/office/drawing/2014/main" id="{FE2D8C17-783A-453A-8F77-78A7B54F8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98913"/>
            <a:ext cx="3533775" cy="2554287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Community Service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Credentials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Hospitality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House Coordinating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Logistics and Resources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Parliamentary Procedures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Reference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pitchFamily="18" charset="0"/>
              </a:rPr>
              <a:t>Rules </a:t>
            </a:r>
          </a:p>
        </p:txBody>
      </p:sp>
      <p:sp>
        <p:nvSpPr>
          <p:cNvPr id="33800" name="Oval 10">
            <a:extLst>
              <a:ext uri="{FF2B5EF4-FFF2-40B4-BE49-F238E27FC236}">
                <a16:creationId xmlns:a16="http://schemas.microsoft.com/office/drawing/2014/main" id="{F5D64A81-C48A-4E68-9304-19DDDBF1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81400"/>
            <a:ext cx="2743200" cy="11112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Convention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Committees</a:t>
            </a:r>
          </a:p>
        </p:txBody>
      </p:sp>
      <p:cxnSp>
        <p:nvCxnSpPr>
          <p:cNvPr id="4" name="Elbow Connector 3">
            <a:extLst>
              <a:ext uri="{FF2B5EF4-FFF2-40B4-BE49-F238E27FC236}">
                <a16:creationId xmlns:a16="http://schemas.microsoft.com/office/drawing/2014/main" id="{36B0B89C-2951-44EF-9A02-7B48F158AE04}"/>
              </a:ext>
            </a:extLst>
          </p:cNvPr>
          <p:cNvCxnSpPr>
            <a:endCxn id="33800" idx="6"/>
          </p:cNvCxnSpPr>
          <p:nvPr/>
        </p:nvCxnSpPr>
        <p:spPr>
          <a:xfrm rot="5400000">
            <a:off x="6008687" y="2906713"/>
            <a:ext cx="1470025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0" name="Text Box 14">
            <a:extLst>
              <a:ext uri="{FF2B5EF4-FFF2-40B4-BE49-F238E27FC236}">
                <a16:creationId xmlns:a16="http://schemas.microsoft.com/office/drawing/2014/main" id="{512EA9D9-F266-48A7-AC72-C41342C32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6172200" cy="381000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American Indian Affairs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Bioethics &amp; Humanities (CBH)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Disability Affairs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Economics &amp; Quality in Medicine (CEQM)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Global &amp; Public Health (CGPH)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Health Information Technology (CHIT)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Impact, Policy, and Action (IMPACT)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Legislation &amp; Advocacy (COLA)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LGBTQ+ Affairs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Long Range Planning (COLRP)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Medical Education (CME)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Committee on Scientific Issues (CSI)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Community Service Committee (CSCS)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Membership, Engagement, &amp; Recruitment Committee (MERC)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Minority Issues Committee (MIC)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Times New Roman" charset="0"/>
              </a:rPr>
              <a:t>Women in Medicine Committee (WIM)</a:t>
            </a:r>
          </a:p>
          <a:p>
            <a:pPr marL="0" indent="0" eaLnBrk="1" hangingPunct="1">
              <a:defRPr/>
            </a:pPr>
            <a:endParaRPr lang="en-US" sz="1400" b="1" dirty="0">
              <a:latin typeface="Times New Roman" charset="0"/>
            </a:endParaRPr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0EB6F56-9A33-43E4-A1E1-DA6287959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D6D44BE-B97A-440A-B845-4ACC7CD9C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ADFF0C84-986C-4390-B9C2-828A814B9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3301" name="Text Box 5">
            <a:extLst>
              <a:ext uri="{FF2B5EF4-FFF2-40B4-BE49-F238E27FC236}">
                <a16:creationId xmlns:a16="http://schemas.microsoft.com/office/drawing/2014/main" id="{E6F3B8FA-C517-4062-BCB3-A85436684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sp>
        <p:nvSpPr>
          <p:cNvPr id="183307" name="Text Box 11">
            <a:extLst>
              <a:ext uri="{FF2B5EF4-FFF2-40B4-BE49-F238E27FC236}">
                <a16:creationId xmlns:a16="http://schemas.microsoft.com/office/drawing/2014/main" id="{EAC7E401-11C9-4132-B7ED-489C4E2CB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33702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35848" name="Oval 10">
            <a:extLst>
              <a:ext uri="{FF2B5EF4-FFF2-40B4-BE49-F238E27FC236}">
                <a16:creationId xmlns:a16="http://schemas.microsoft.com/office/drawing/2014/main" id="{31C9CFA2-AEC1-43BE-AAE2-62B09DDEE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429000"/>
            <a:ext cx="2895600" cy="14160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Standing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Committees</a:t>
            </a: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A8E3635B-EAB8-4D5A-97CD-05D97CDDCCDE}"/>
              </a:ext>
            </a:extLst>
          </p:cNvPr>
          <p:cNvCxnSpPr>
            <a:endCxn id="35848" idx="0"/>
          </p:cNvCxnSpPr>
          <p:nvPr/>
        </p:nvCxnSpPr>
        <p:spPr>
          <a:xfrm rot="5400000">
            <a:off x="7239000" y="2819400"/>
            <a:ext cx="762000" cy="4572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6985280D-F8ED-4A1E-BC0A-342E98876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5909A3F5-2CA5-4F82-9362-CF90727B5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5348" name="Rectangle 4">
            <a:extLst>
              <a:ext uri="{FF2B5EF4-FFF2-40B4-BE49-F238E27FC236}">
                <a16:creationId xmlns:a16="http://schemas.microsoft.com/office/drawing/2014/main" id="{6821DAD6-AEB5-4CB9-B96F-129A736EF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5349" name="Text Box 5">
            <a:extLst>
              <a:ext uri="{FF2B5EF4-FFF2-40B4-BE49-F238E27FC236}">
                <a16:creationId xmlns:a16="http://schemas.microsoft.com/office/drawing/2014/main" id="{FBDF47E1-D5CF-40D0-814A-8D338983F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sp>
        <p:nvSpPr>
          <p:cNvPr id="185357" name="Text Box 13">
            <a:extLst>
              <a:ext uri="{FF2B5EF4-FFF2-40B4-BE49-F238E27FC236}">
                <a16:creationId xmlns:a16="http://schemas.microsoft.com/office/drawing/2014/main" id="{D70BD70B-FA60-48E8-B169-BB7F7171F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043363"/>
            <a:ext cx="7010400" cy="2586037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National Resident Matching Program Liaison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AMPAC Board of Directors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AMA Minority Affairs Section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AMA Women Physicians Section Governing Council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AMA Foundation Board of Directors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Advisory Committee on LGBT Issues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National Board of Medical Examiners Advisory Committee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Government Relations Advocacy Fellowship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1800" b="1" dirty="0">
                <a:latin typeface="Times New Roman" charset="0"/>
              </a:rPr>
              <a:t>Committee on Medical Education		</a:t>
            </a:r>
            <a:endParaRPr lang="en-US" sz="1400" b="1" i="1" dirty="0">
              <a:latin typeface="Times New Roman" charset="0"/>
            </a:endParaRPr>
          </a:p>
        </p:txBody>
      </p:sp>
      <p:sp>
        <p:nvSpPr>
          <p:cNvPr id="37895" name="Oval 10">
            <a:extLst>
              <a:ext uri="{FF2B5EF4-FFF2-40B4-BE49-F238E27FC236}">
                <a16:creationId xmlns:a16="http://schemas.microsoft.com/office/drawing/2014/main" id="{AE835BCE-6252-475A-9608-C9928361D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3200400" cy="11430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Special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 Appointments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DDE39F3-52EC-4EF9-97EA-2681B4F68668}"/>
              </a:ext>
            </a:extLst>
          </p:cNvPr>
          <p:cNvCxnSpPr/>
          <p:nvPr/>
        </p:nvCxnSpPr>
        <p:spPr>
          <a:xfrm>
            <a:off x="7391400" y="2590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7D63E9C1-3CA1-4D8F-9B27-78CC86735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946D5CF3-8A76-4D37-96F1-2B3B6305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7396" name="Rectangle 4">
            <a:extLst>
              <a:ext uri="{FF2B5EF4-FFF2-40B4-BE49-F238E27FC236}">
                <a16:creationId xmlns:a16="http://schemas.microsoft.com/office/drawing/2014/main" id="{75B4CF8E-BA5A-4E53-AA05-4B306C6BA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7397" name="Text Box 5">
            <a:extLst>
              <a:ext uri="{FF2B5EF4-FFF2-40B4-BE49-F238E27FC236}">
                <a16:creationId xmlns:a16="http://schemas.microsoft.com/office/drawing/2014/main" id="{BC20C8B8-E8A1-48F8-A5E8-BE2330550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sp>
        <p:nvSpPr>
          <p:cNvPr id="187405" name="Text Box 13">
            <a:extLst>
              <a:ext uri="{FF2B5EF4-FFF2-40B4-BE49-F238E27FC236}">
                <a16:creationId xmlns:a16="http://schemas.microsoft.com/office/drawing/2014/main" id="{CF8AF279-8F32-4EF3-ABFA-DA6AF07D0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3606800"/>
            <a:ext cx="7258050" cy="302260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normAutofit fontScale="92500" lnSpcReduction="10000"/>
          </a:bodyPr>
          <a:lstStyle/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1. Constitution and Bylaws (CC &amp; B)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2. Ethical and Judicial Affairs (CEJA)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3.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Legislation (COL) 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4. Long Range Planning and Development (CLRPD)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5. Medical Education (CME)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6. Medical Service (CMS)</a:t>
            </a:r>
          </a:p>
          <a:p>
            <a:pPr marL="457200" indent="-457200" eaLnBrk="1" hangingPunct="1">
              <a:defRPr/>
            </a:pPr>
            <a:endParaRPr lang="en-US" sz="800" b="1" dirty="0">
              <a:latin typeface="Times New Roman" pitchFamily="18" charset="0"/>
            </a:endParaRPr>
          </a:p>
          <a:p>
            <a:pPr marL="457200" indent="-457200" eaLnBrk="1" hangingPunct="1">
              <a:defRPr/>
            </a:pPr>
            <a:r>
              <a:rPr lang="en-US" sz="2400" b="1" dirty="0">
                <a:latin typeface="Times New Roman" pitchFamily="18" charset="0"/>
              </a:rPr>
              <a:t>7. Science and Public Health (CSPH)			</a:t>
            </a:r>
          </a:p>
          <a:p>
            <a:pPr marL="457200" indent="-457200" eaLnBrk="1" hangingPunct="1">
              <a:defRPr/>
            </a:pPr>
            <a:r>
              <a:rPr lang="en-US" sz="1400" b="1" i="1" dirty="0">
                <a:latin typeface="Times New Roman" pitchFamily="18" charset="0"/>
              </a:rPr>
              <a:t>							</a:t>
            </a:r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39943" name="Oval 10">
            <a:extLst>
              <a:ext uri="{FF2B5EF4-FFF2-40B4-BE49-F238E27FC236}">
                <a16:creationId xmlns:a16="http://schemas.microsoft.com/office/drawing/2014/main" id="{4156D042-C067-4E3C-A23E-D42EE6208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2514600" cy="13398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AMA HOD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Councils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0696E753-7F22-4E2B-8163-F4815F6B9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2E021763-CCA8-47AB-9D11-F9E3F83F7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89444" name="Rectangle 4">
            <a:extLst>
              <a:ext uri="{FF2B5EF4-FFF2-40B4-BE49-F238E27FC236}">
                <a16:creationId xmlns:a16="http://schemas.microsoft.com/office/drawing/2014/main" id="{FBA72FCF-C22E-45F4-A6E6-C5DB79978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89445" name="Text Box 5">
            <a:extLst>
              <a:ext uri="{FF2B5EF4-FFF2-40B4-BE49-F238E27FC236}">
                <a16:creationId xmlns:a16="http://schemas.microsoft.com/office/drawing/2014/main" id="{9830C0F8-7157-4895-8A2E-930EA4A4B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sp>
        <p:nvSpPr>
          <p:cNvPr id="189453" name="Text Box 13">
            <a:extLst>
              <a:ext uri="{FF2B5EF4-FFF2-40B4-BE49-F238E27FC236}">
                <a16:creationId xmlns:a16="http://schemas.microsoft.com/office/drawing/2014/main" id="{2D06DCF9-197D-476C-BD3E-ACAD0F98D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3514725"/>
            <a:ext cx="6324600" cy="317009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Chair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Vice Chair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Chair-Elect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MSS Delegate </a:t>
            </a:r>
            <a:endParaRPr lang="en-US" sz="20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MSS Alternate Delegate</a:t>
            </a:r>
            <a:endParaRPr lang="en-US" sz="20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At-Large Officer </a:t>
            </a:r>
            <a:endParaRPr lang="en-US" sz="20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Speaker </a:t>
            </a:r>
            <a:endParaRPr lang="en-US" sz="2000" i="1" dirty="0">
              <a:latin typeface="Times New Roman" charset="0"/>
            </a:endParaRP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Vice-Speaker 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Medical Student Trustee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000" b="1" dirty="0">
                <a:latin typeface="Times New Roman" charset="0"/>
              </a:rPr>
              <a:t>DEI Officer</a:t>
            </a:r>
          </a:p>
        </p:txBody>
      </p:sp>
      <p:sp>
        <p:nvSpPr>
          <p:cNvPr id="41991" name="Oval 10">
            <a:extLst>
              <a:ext uri="{FF2B5EF4-FFF2-40B4-BE49-F238E27FC236}">
                <a16:creationId xmlns:a16="http://schemas.microsoft.com/office/drawing/2014/main" id="{9D2B2477-5EED-4C5F-AD5A-FEB5034C8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184525"/>
            <a:ext cx="2590800" cy="13398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Governing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Council</a:t>
            </a:r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3954A4DD-EA77-4DBB-A874-DF8E81186AA2}"/>
              </a:ext>
            </a:extLst>
          </p:cNvPr>
          <p:cNvCxnSpPr/>
          <p:nvPr/>
        </p:nvCxnSpPr>
        <p:spPr>
          <a:xfrm rot="5400000">
            <a:off x="7646987" y="2671763"/>
            <a:ext cx="561975" cy="4635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98BAB751-9D7B-4F91-848C-F82E41CFD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C2A3867C-6B46-4A51-8E1A-95A565E86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91492" name="Rectangle 4">
            <a:extLst>
              <a:ext uri="{FF2B5EF4-FFF2-40B4-BE49-F238E27FC236}">
                <a16:creationId xmlns:a16="http://schemas.microsoft.com/office/drawing/2014/main" id="{72297F70-A8FF-499A-9432-DEA263F1B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91493" name="Text Box 5">
            <a:extLst>
              <a:ext uri="{FF2B5EF4-FFF2-40B4-BE49-F238E27FC236}">
                <a16:creationId xmlns:a16="http://schemas.microsoft.com/office/drawing/2014/main" id="{22FF22E3-2DE9-4FEF-8A65-AE38EF936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7" y="76200"/>
            <a:ext cx="78970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AMA National Opportunities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46C3D4F-922B-45D9-8691-F6EC09985117}"/>
              </a:ext>
            </a:extLst>
          </p:cNvPr>
          <p:cNvCxnSpPr/>
          <p:nvPr/>
        </p:nvCxnSpPr>
        <p:spPr>
          <a:xfrm>
            <a:off x="6629400" y="2590800"/>
            <a:ext cx="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039" name="Oval 10">
            <a:extLst>
              <a:ext uri="{FF2B5EF4-FFF2-40B4-BE49-F238E27FC236}">
                <a16:creationId xmlns:a16="http://schemas.microsoft.com/office/drawing/2014/main" id="{CFCEDBE1-BB9A-4EB0-A2D3-47E0C3DBA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19600"/>
            <a:ext cx="3429000" cy="17970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BOT Student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Member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02BC-6A41-4A5E-8FA3-7293D330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b="1" dirty="0">
                <a:cs typeface="+mn-cs"/>
              </a:rPr>
              <a:t>Tips for Applying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5BE960C-47DA-4F2F-A04D-AC2C98EEF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Keep an updated version of your CV, especially with TMA and AMA leadership involvement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Take advantage of opportunities to network at state and national meetings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Apply for every position possible. Sometimes you won’t get a position, but many times it’ll pay off!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C68037F1-8A09-4B92-9BF8-DCC53CD30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9C95132B-A0D3-442A-A7F6-4A6922E22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91492" name="Rectangle 4">
            <a:extLst>
              <a:ext uri="{FF2B5EF4-FFF2-40B4-BE49-F238E27FC236}">
                <a16:creationId xmlns:a16="http://schemas.microsoft.com/office/drawing/2014/main" id="{78108CB5-3D18-4E0E-A451-0C9C4C832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91493" name="Text Box 5">
            <a:extLst>
              <a:ext uri="{FF2B5EF4-FFF2-40B4-BE49-F238E27FC236}">
                <a16:creationId xmlns:a16="http://schemas.microsoft.com/office/drawing/2014/main" id="{71BF49BE-03B6-4C15-BF59-02B23B261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913" y="76200"/>
            <a:ext cx="66004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AMA National Opportunities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8E8E3D8-7F59-4D43-A98C-195BDC754DDC}"/>
              </a:ext>
            </a:extLst>
          </p:cNvPr>
          <p:cNvCxnSpPr/>
          <p:nvPr/>
        </p:nvCxnSpPr>
        <p:spPr>
          <a:xfrm>
            <a:off x="6629400" y="2590800"/>
            <a:ext cx="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087" name="Oval 10">
            <a:extLst>
              <a:ext uri="{FF2B5EF4-FFF2-40B4-BE49-F238E27FC236}">
                <a16:creationId xmlns:a16="http://schemas.microsoft.com/office/drawing/2014/main" id="{C158CA22-EFEA-43AB-A43B-D414C2AF1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19600"/>
            <a:ext cx="3429000" cy="17970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FFFF"/>
                </a:solidFill>
                <a:latin typeface="Times New Roman" panose="02020603050405020304" pitchFamily="18" charset="0"/>
              </a:rPr>
              <a:t>Specialty Societies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>
            <a:extLst>
              <a:ext uri="{FF2B5EF4-FFF2-40B4-BE49-F238E27FC236}">
                <a16:creationId xmlns:a16="http://schemas.microsoft.com/office/drawing/2014/main" id="{ACCE7CEC-E556-440A-A3BE-32E2F78BE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GRAF – Washington, D.C.</a:t>
            </a:r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78CD0481-76DD-4B11-84F2-83818018854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20403"/>
            <a:ext cx="3810000" cy="467501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overnment </a:t>
            </a:r>
            <a:r>
              <a:rPr lang="en-US" altLang="en-US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elations </a:t>
            </a:r>
            <a:r>
              <a:rPr lang="en-US" altLang="en-US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dvocacy </a:t>
            </a:r>
            <a:r>
              <a:rPr lang="en-US" altLang="en-US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ellowship</a:t>
            </a:r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800">
                <a:latin typeface="Times New Roman"/>
                <a:ea typeface="ＭＳ Ｐゴシック"/>
              </a:rPr>
              <a:t>1 medical student, </a:t>
            </a:r>
            <a:r>
              <a:rPr lang="en-US" altLang="en-US" sz="2800" dirty="0">
                <a:latin typeface="Times New Roman"/>
                <a:ea typeface="ＭＳ Ｐゴシック"/>
              </a:rPr>
              <a:t>based in Washington, D.C.</a:t>
            </a:r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Full time, paid member of the AMA’s federal advocacy team </a:t>
            </a:r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One year term</a:t>
            </a:r>
          </a:p>
        </p:txBody>
      </p:sp>
      <p:pic>
        <p:nvPicPr>
          <p:cNvPr id="50180" name="Picture 7" descr="capitalhill">
            <a:extLst>
              <a:ext uri="{FF2B5EF4-FFF2-40B4-BE49-F238E27FC236}">
                <a16:creationId xmlns:a16="http://schemas.microsoft.com/office/drawing/2014/main" id="{BF053BA6-9DEC-44E9-B774-E38D72AE455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8" b="13928"/>
          <a:stretch>
            <a:fillRect/>
          </a:stretch>
        </p:blipFill>
        <p:spPr/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7" name="Rectangle 7">
            <a:extLst>
              <a:ext uri="{FF2B5EF4-FFF2-40B4-BE49-F238E27FC236}">
                <a16:creationId xmlns:a16="http://schemas.microsoft.com/office/drawing/2014/main" id="{A6E2C271-5245-4107-B8A5-EA97DEDF7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4488"/>
            <a:ext cx="8229600" cy="114300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b="1" dirty="0"/>
              <a:t>Getting Started</a:t>
            </a:r>
          </a:p>
        </p:txBody>
      </p:sp>
      <p:sp>
        <p:nvSpPr>
          <p:cNvPr id="52226" name="Text Box 3">
            <a:extLst>
              <a:ext uri="{FF2B5EF4-FFF2-40B4-BE49-F238E27FC236}">
                <a16:creationId xmlns:a16="http://schemas.microsoft.com/office/drawing/2014/main" id="{9BF7CF3A-BCBF-4F33-BF89-FA6AC3FF2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2770188"/>
            <a:ext cx="7662863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57200" indent="-457200"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+mn-lt"/>
                <a:ea typeface="ＭＳ Ｐゴシック" charset="0"/>
              </a:rPr>
              <a:t>Get involved locally at your county meetings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+mn-lt"/>
                <a:ea typeface="ＭＳ Ｐゴシック" charset="0"/>
              </a:rPr>
              <a:t>Continue attending state and national meetings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+mn-lt"/>
                <a:ea typeface="ＭＳ Ｐゴシック" charset="0"/>
              </a:rPr>
              <a:t>Stay for the AMA House of Delegates if possible in June &amp; November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+mn-lt"/>
                <a:ea typeface="ＭＳ Ｐゴシック" charset="0"/>
              </a:rPr>
              <a:t>Learn the issues: Webpage = www.ama-assn.org/go/mss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+mn-lt"/>
                <a:ea typeface="ＭＳ Ｐゴシック" charset="0"/>
              </a:rPr>
              <a:t>Network and find mentors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+mn-lt"/>
                <a:ea typeface="ＭＳ Ｐゴシック" charset="0"/>
              </a:rPr>
              <a:t>Apply with persistence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B9A36BE3-1548-45D6-A2B7-44646B6E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Questions – Please Contact Us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D23A3B83-A2D8-41A9-9749-0063B815F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75" y="3276600"/>
            <a:ext cx="7947025" cy="3267075"/>
          </a:xfrm>
        </p:spPr>
        <p:txBody>
          <a:bodyPr/>
          <a:lstStyle/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</a:rPr>
              <a:t>TMA</a:t>
            </a:r>
          </a:p>
          <a:p>
            <a:pPr lvl="1"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</a:rPr>
              <a:t>Google: TMA-MSS Executive Council</a:t>
            </a:r>
          </a:p>
          <a:p>
            <a:pPr lvl="1"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</a:rPr>
              <a:t>Karen Kollar – </a:t>
            </a:r>
            <a:r>
              <a:rPr lang="en-US" altLang="en-US" sz="2400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karen.kollar@texmed.org</a:t>
            </a:r>
            <a:endParaRPr lang="en-US" altLang="en-US" sz="2400" dirty="0">
              <a:solidFill>
                <a:schemeClr val="bg2">
                  <a:lumMod val="50000"/>
                </a:schemeClr>
              </a:solidFill>
              <a:ea typeface="ＭＳ Ｐゴシック" panose="020B0600070205080204" pitchFamily="34" charset="-128"/>
            </a:endParaRPr>
          </a:p>
          <a:p>
            <a:pPr marL="349250" lvl="1" indent="0" eaLnBrk="1" hangingPunct="1">
              <a:buClrTx/>
              <a:buNone/>
            </a:pPr>
            <a:endParaRPr lang="en-US" altLang="en-US" dirty="0">
              <a:solidFill>
                <a:schemeClr val="bg2">
                  <a:lumMod val="50000"/>
                </a:schemeClr>
              </a:solidFill>
              <a:ea typeface="ＭＳ Ｐゴシック" panose="020B0600070205080204" pitchFamily="34" charset="-128"/>
            </a:endParaRP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</a:rPr>
              <a:t>AMA – </a:t>
            </a:r>
            <a: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Student Leadership Opportunities</a:t>
            </a:r>
            <a:endParaRPr lang="en-US" altLang="en-US" dirty="0">
              <a:solidFill>
                <a:schemeClr val="bg2">
                  <a:lumMod val="50000"/>
                </a:schemeClr>
              </a:solidFill>
              <a:ea typeface="ＭＳ Ｐゴシック" panose="020B0600070205080204" pitchFamily="34" charset="-128"/>
            </a:endParaRPr>
          </a:p>
          <a:p>
            <a:pPr marL="349250" lvl="1" indent="0" eaLnBrk="1" hangingPunct="1">
              <a:buClrTx/>
              <a:buNone/>
            </a:pPr>
            <a:endParaRPr lang="en-US" altLang="en-US" dirty="0">
              <a:solidFill>
                <a:schemeClr val="bg2">
                  <a:lumMod val="50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buClrTx/>
              <a:buNone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3E59260-AC92-47CD-9630-B783EC16DAD2}"/>
              </a:ext>
            </a:extLst>
          </p:cNvPr>
          <p:cNvSpPr/>
          <p:nvPr/>
        </p:nvSpPr>
        <p:spPr>
          <a:xfrm>
            <a:off x="3048000" y="4572000"/>
            <a:ext cx="3352800" cy="21336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perspectiveFront" fov="4800000"/>
            <a:lightRig rig="morning" dir="tl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AMA HOD (Physicians)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June and November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63699-A3A6-4095-BBA9-815616F87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en-US" b="1" dirty="0">
                <a:cs typeface="+mn-cs"/>
              </a:rPr>
              <a:t>Acronym Soup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378C31-219C-4ED7-A8A6-563AFF131A61}"/>
              </a:ext>
            </a:extLst>
          </p:cNvPr>
          <p:cNvSpPr/>
          <p:nvPr/>
        </p:nvSpPr>
        <p:spPr>
          <a:xfrm>
            <a:off x="5334000" y="2362200"/>
            <a:ext cx="3505200" cy="1828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perspectiveFront" fov="4800000"/>
            <a:lightRig rig="morning" dir="tl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TMA-MSS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Leadership Summit (Jan.), TexMed (May) and Business of Medicine (Oct.)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1B70A-0CEE-97F8-B467-1376A37FB401}"/>
              </a:ext>
            </a:extLst>
          </p:cNvPr>
          <p:cNvSpPr/>
          <p:nvPr/>
        </p:nvSpPr>
        <p:spPr>
          <a:xfrm>
            <a:off x="533400" y="2362200"/>
            <a:ext cx="3505200" cy="1828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perspectiveFront" fov="4800000"/>
            <a:lightRig rig="morning" dir="tl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AMA-MSS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</a:rPr>
              <a:t>June and November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D6F94FEF-9572-46C9-989C-C028C626A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12B0BA31-5D53-4CD5-8B77-32641CF84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67940" name="Rectangle 4">
            <a:extLst>
              <a:ext uri="{FF2B5EF4-FFF2-40B4-BE49-F238E27FC236}">
                <a16:creationId xmlns:a16="http://schemas.microsoft.com/office/drawing/2014/main" id="{79AAEFB0-C654-411E-8A74-F5299BF30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67941" name="Text Box 5">
            <a:extLst>
              <a:ext uri="{FF2B5EF4-FFF2-40B4-BE49-F238E27FC236}">
                <a16:creationId xmlns:a16="http://schemas.microsoft.com/office/drawing/2014/main" id="{FA99F486-AB4E-4E60-8840-1A685F83B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002" y="207963"/>
            <a:ext cx="726628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Three Tiers of Opportunity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26BCBBFC-649C-4297-B9CB-873DD0242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B984CF5A-D174-4185-B6A9-F7A8685D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24C5A901-0510-41D0-B69C-8B376C1E9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68965" name="Text Box 5">
            <a:extLst>
              <a:ext uri="{FF2B5EF4-FFF2-40B4-BE49-F238E27FC236}">
                <a16:creationId xmlns:a16="http://schemas.microsoft.com/office/drawing/2014/main" id="{3C0FAD02-34E7-4225-ABB7-B8FB5C231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748" y="207963"/>
            <a:ext cx="541879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Local Opportunities</a:t>
            </a:r>
          </a:p>
        </p:txBody>
      </p:sp>
      <p:sp>
        <p:nvSpPr>
          <p:cNvPr id="20486" name="Oval 10">
            <a:extLst>
              <a:ext uri="{FF2B5EF4-FFF2-40B4-BE49-F238E27FC236}">
                <a16:creationId xmlns:a16="http://schemas.microsoft.com/office/drawing/2014/main" id="{51478D8A-674E-4D8D-B923-B1A0E7D82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08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Chapter</a:t>
            </a:r>
          </a:p>
        </p:txBody>
      </p:sp>
      <p:sp>
        <p:nvSpPr>
          <p:cNvPr id="20487" name="Oval 11">
            <a:extLst>
              <a:ext uri="{FF2B5EF4-FFF2-40B4-BE49-F238E27FC236}">
                <a16:creationId xmlns:a16="http://schemas.microsoft.com/office/drawing/2014/main" id="{8035CE23-D230-4240-B638-DF58CF109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308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County</a:t>
            </a:r>
          </a:p>
        </p:txBody>
      </p:sp>
      <p:sp>
        <p:nvSpPr>
          <p:cNvPr id="20488" name="Oval 12">
            <a:extLst>
              <a:ext uri="{FF2B5EF4-FFF2-40B4-BE49-F238E27FC236}">
                <a16:creationId xmlns:a16="http://schemas.microsoft.com/office/drawing/2014/main" id="{787FCE68-9A8E-411F-A53B-6A990C591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308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State</a:t>
            </a:r>
          </a:p>
        </p:txBody>
      </p:sp>
      <p:sp>
        <p:nvSpPr>
          <p:cNvPr id="20489" name="Line 13">
            <a:extLst>
              <a:ext uri="{FF2B5EF4-FFF2-40B4-BE49-F238E27FC236}">
                <a16:creationId xmlns:a16="http://schemas.microsoft.com/office/drawing/2014/main" id="{F4B698A4-426F-4F86-99C2-B0447999F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9875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4">
            <a:extLst>
              <a:ext uri="{FF2B5EF4-FFF2-40B4-BE49-F238E27FC236}">
                <a16:creationId xmlns:a16="http://schemas.microsoft.com/office/drawing/2014/main" id="{78875C64-D33A-48AD-A380-1E756F7C0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698750"/>
            <a:ext cx="213360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5">
            <a:extLst>
              <a:ext uri="{FF2B5EF4-FFF2-40B4-BE49-F238E27FC236}">
                <a16:creationId xmlns:a16="http://schemas.microsoft.com/office/drawing/2014/main" id="{2E205C99-0D6B-4FEC-AF05-8FCDAF248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698750"/>
            <a:ext cx="449580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08A35609-84F4-4368-8C65-414489E0D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FAE20917-9C8C-472F-A061-08AD4C4C5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E5E80258-BF97-4FFD-A465-1D9DB0CC8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1013" name="Text Box 5">
            <a:extLst>
              <a:ext uri="{FF2B5EF4-FFF2-40B4-BE49-F238E27FC236}">
                <a16:creationId xmlns:a16="http://schemas.microsoft.com/office/drawing/2014/main" id="{9C0D203A-D070-4841-BB85-7C12534A7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748" y="207963"/>
            <a:ext cx="541879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Local Opportunities</a:t>
            </a:r>
          </a:p>
        </p:txBody>
      </p:sp>
      <p:sp>
        <p:nvSpPr>
          <p:cNvPr id="21510" name="Oval 10">
            <a:extLst>
              <a:ext uri="{FF2B5EF4-FFF2-40B4-BE49-F238E27FC236}">
                <a16:creationId xmlns:a16="http://schemas.microsoft.com/office/drawing/2014/main" id="{33BA176A-40DF-4E61-81E2-FA5C7C392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08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Chapter</a:t>
            </a:r>
          </a:p>
        </p:txBody>
      </p:sp>
      <p:sp>
        <p:nvSpPr>
          <p:cNvPr id="21511" name="Line 11">
            <a:extLst>
              <a:ext uri="{FF2B5EF4-FFF2-40B4-BE49-F238E27FC236}">
                <a16:creationId xmlns:a16="http://schemas.microsoft.com/office/drawing/2014/main" id="{2112982F-FDA2-44A0-809A-0F582EE00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9875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0" name="Text Box 12">
            <a:extLst>
              <a:ext uri="{FF2B5EF4-FFF2-40B4-BE49-F238E27FC236}">
                <a16:creationId xmlns:a16="http://schemas.microsoft.com/office/drawing/2014/main" id="{393E35CD-F97C-4EF5-B0A9-9A4552A46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3886200"/>
            <a:ext cx="2781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eaLnBrk="1" hangingPunct="1">
              <a:defRPr/>
            </a:pPr>
            <a:r>
              <a:rPr lang="en-US" sz="2800" b="1" u="sng" dirty="0">
                <a:latin typeface="Times New Roman" pitchFamily="18" charset="0"/>
                <a:ea typeface="+mn-ea"/>
              </a:rPr>
              <a:t>Chapter Officers </a:t>
            </a:r>
            <a:endParaRPr lang="en-US" sz="1400" b="1" i="1" u="sng" dirty="0">
              <a:latin typeface="Times New Roman" pitchFamily="18" charset="0"/>
              <a:ea typeface="+mn-ea"/>
            </a:endParaRPr>
          </a:p>
          <a:p>
            <a:pPr marL="968375" lvl="1" indent="-677863" eaLnBrk="1" hangingPunct="1">
              <a:defRPr/>
            </a:pPr>
            <a:endParaRPr lang="en-US" sz="1600" b="1" dirty="0">
              <a:latin typeface="Times New Roman" pitchFamily="18" charset="0"/>
              <a:ea typeface="+mn-ea"/>
            </a:endParaRPr>
          </a:p>
          <a:p>
            <a:pPr marL="968375" lvl="1" indent="-677863" eaLnBrk="1" hangingPunct="1">
              <a:defRPr/>
            </a:pPr>
            <a:endParaRPr lang="en-US" sz="1600" b="1" dirty="0"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7AEA06C7-FE32-43C9-9B92-25EB056AE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96DF963A-8474-4EAD-ACFE-A5C80B4A7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B4C97035-2CE4-42ED-8727-B2D07EF63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4085" name="Text Box 5">
            <a:extLst>
              <a:ext uri="{FF2B5EF4-FFF2-40B4-BE49-F238E27FC236}">
                <a16:creationId xmlns:a16="http://schemas.microsoft.com/office/drawing/2014/main" id="{56458E2A-A551-47F6-B69C-07022E729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748" y="207963"/>
            <a:ext cx="541879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Local Opportunities</a:t>
            </a:r>
          </a:p>
        </p:txBody>
      </p:sp>
      <p:sp>
        <p:nvSpPr>
          <p:cNvPr id="22534" name="Oval 9">
            <a:extLst>
              <a:ext uri="{FF2B5EF4-FFF2-40B4-BE49-F238E27FC236}">
                <a16:creationId xmlns:a16="http://schemas.microsoft.com/office/drawing/2014/main" id="{5625CE09-73DF-455B-BD3E-EF329D22C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30835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County</a:t>
            </a:r>
          </a:p>
        </p:txBody>
      </p:sp>
      <p:sp>
        <p:nvSpPr>
          <p:cNvPr id="22535" name="Line 10">
            <a:extLst>
              <a:ext uri="{FF2B5EF4-FFF2-40B4-BE49-F238E27FC236}">
                <a16:creationId xmlns:a16="http://schemas.microsoft.com/office/drawing/2014/main" id="{F9421BF2-2BCC-454A-8312-1F354A804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698750"/>
            <a:ext cx="2209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11">
            <a:extLst>
              <a:ext uri="{FF2B5EF4-FFF2-40B4-BE49-F238E27FC236}">
                <a16:creationId xmlns:a16="http://schemas.microsoft.com/office/drawing/2014/main" id="{29C3D9B1-A49F-4FD9-8422-DDE49ABEE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59225"/>
            <a:ext cx="57086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chemeClr val="tx1"/>
                </a:solidFill>
                <a:latin typeface="Times New Roman" panose="02020603050405020304" pitchFamily="18" charset="0"/>
              </a:rPr>
              <a:t>County Medical Society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		-Student Member		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1A4C9DEB-E60E-490E-B905-67A8A2704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E2D9AA12-56C4-434A-9121-CB5753E8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423B06EF-F06C-4A75-BFA8-B3274A193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6133" name="Text Box 5">
            <a:extLst>
              <a:ext uri="{FF2B5EF4-FFF2-40B4-BE49-F238E27FC236}">
                <a16:creationId xmlns:a16="http://schemas.microsoft.com/office/drawing/2014/main" id="{F2A58C06-25E7-4F91-BF79-BA6D35E56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748" y="207963"/>
            <a:ext cx="541879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Local Opportunities</a:t>
            </a:r>
          </a:p>
        </p:txBody>
      </p:sp>
      <p:sp>
        <p:nvSpPr>
          <p:cNvPr id="23558" name="Oval 10">
            <a:extLst>
              <a:ext uri="{FF2B5EF4-FFF2-40B4-BE49-F238E27FC236}">
                <a16:creationId xmlns:a16="http://schemas.microsoft.com/office/drawing/2014/main" id="{F0ED063E-570C-4672-9CEE-43A6D4957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97180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State</a:t>
            </a:r>
          </a:p>
        </p:txBody>
      </p:sp>
      <p:sp>
        <p:nvSpPr>
          <p:cNvPr id="23559" name="Line 11">
            <a:extLst>
              <a:ext uri="{FF2B5EF4-FFF2-40B4-BE49-F238E27FC236}">
                <a16:creationId xmlns:a16="http://schemas.microsoft.com/office/drawing/2014/main" id="{65A8006A-769D-4763-B02C-407020401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6670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0" name="Text Box 12">
            <a:extLst>
              <a:ext uri="{FF2B5EF4-FFF2-40B4-BE49-F238E27FC236}">
                <a16:creationId xmlns:a16="http://schemas.microsoft.com/office/drawing/2014/main" id="{E28C2DC0-A37A-4A79-9B10-27C844790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92500"/>
            <a:ext cx="8382000" cy="2970044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200" b="1" u="sng" dirty="0">
                <a:latin typeface="Times New Roman" charset="0"/>
              </a:rPr>
              <a:t>Executive Council (TMA-MSS)</a:t>
            </a:r>
          </a:p>
          <a:p>
            <a:pPr eaLnBrk="1" hangingPunct="1">
              <a:defRPr/>
            </a:pPr>
            <a:endParaRPr lang="en-US" sz="1000" b="1" u="sng" dirty="0">
              <a:latin typeface="Times New Roman" charset="0"/>
            </a:endParaRPr>
          </a:p>
          <a:p>
            <a:pPr eaLnBrk="1" hangingPunct="1">
              <a:defRPr/>
            </a:pPr>
            <a:r>
              <a:rPr lang="en-US" sz="2200" dirty="0">
                <a:latin typeface="Times New Roman" charset="0"/>
              </a:rPr>
              <a:t>	</a:t>
            </a:r>
            <a:r>
              <a:rPr lang="en-US" sz="1900" dirty="0">
                <a:latin typeface="Times New Roman" charset="0"/>
              </a:rPr>
              <a:t>-Chair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-Vice Chair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-Reporter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-TMA Del. Co-Chairs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-AMA Del. Co-Chairs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-Special Appointee to TMA-BOT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-AMA Alt Delegate</a:t>
            </a:r>
          </a:p>
          <a:p>
            <a:pPr eaLnBrk="1" hangingPunct="1">
              <a:defRPr/>
            </a:pPr>
            <a:r>
              <a:rPr lang="en-US" sz="1900" dirty="0">
                <a:latin typeface="Times New Roman" charset="0"/>
              </a:rPr>
              <a:t>	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B06431D7-A46D-4EA3-B656-3FA7E37F5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Regional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953EA758-A947-4C98-9E9E-41DE5DF11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Local</a:t>
            </a:r>
          </a:p>
        </p:txBody>
      </p:sp>
      <p:sp>
        <p:nvSpPr>
          <p:cNvPr id="177156" name="Rectangle 4">
            <a:extLst>
              <a:ext uri="{FF2B5EF4-FFF2-40B4-BE49-F238E27FC236}">
                <a16:creationId xmlns:a16="http://schemas.microsoft.com/office/drawing/2014/main" id="{0ED0E023-1653-4389-BD08-CBC581201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55750"/>
            <a:ext cx="2362200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miter lim="800000"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National</a:t>
            </a:r>
          </a:p>
        </p:txBody>
      </p:sp>
      <p:sp>
        <p:nvSpPr>
          <p:cNvPr id="177157" name="Text Box 5">
            <a:extLst>
              <a:ext uri="{FF2B5EF4-FFF2-40B4-BE49-F238E27FC236}">
                <a16:creationId xmlns:a16="http://schemas.microsoft.com/office/drawing/2014/main" id="{3CCD39E1-A89A-425C-BF89-23BA299D4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748" y="207963"/>
            <a:ext cx="541879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sz="4600" b="1" dirty="0">
                <a:solidFill>
                  <a:schemeClr val="bg1"/>
                </a:solidFill>
                <a:latin typeface="+mj-lt"/>
                <a:ea typeface="ＭＳ Ｐゴシック" charset="0"/>
              </a:rPr>
              <a:t>Local Opportunities</a:t>
            </a:r>
          </a:p>
        </p:txBody>
      </p:sp>
      <p:sp>
        <p:nvSpPr>
          <p:cNvPr id="25606" name="Oval 10">
            <a:extLst>
              <a:ext uri="{FF2B5EF4-FFF2-40B4-BE49-F238E27FC236}">
                <a16:creationId xmlns:a16="http://schemas.microsoft.com/office/drawing/2014/main" id="{562823F3-4D6A-4618-A058-A0CA2097A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667000"/>
            <a:ext cx="20574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2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 sz="22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 sz="2000"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C1F944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S"/>
              <a:defRPr>
                <a:solidFill>
                  <a:srgbClr val="595959"/>
                </a:solidFill>
                <a:latin typeface="Calisto MT" panose="020406030505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State</a:t>
            </a:r>
          </a:p>
        </p:txBody>
      </p:sp>
      <p:sp>
        <p:nvSpPr>
          <p:cNvPr id="25607" name="Line 11">
            <a:extLst>
              <a:ext uri="{FF2B5EF4-FFF2-40B4-BE49-F238E27FC236}">
                <a16:creationId xmlns:a16="http://schemas.microsoft.com/office/drawing/2014/main" id="{2F4F3A93-A001-4AEC-8967-2D7D50AAA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908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4" name="Text Box 12">
            <a:extLst>
              <a:ext uri="{FF2B5EF4-FFF2-40B4-BE49-F238E27FC236}">
                <a16:creationId xmlns:a16="http://schemas.microsoft.com/office/drawing/2014/main" id="{7BA7C9A7-C57F-40A3-8B6F-A5846E9C6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004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numCol="2">
            <a:normAutofit fontScale="85000" lnSpcReduction="20000"/>
          </a:bodyPr>
          <a:lstStyle/>
          <a:p>
            <a:pPr marL="457200" indent="-457200" eaLnBrk="1" hangingPunct="1">
              <a:defRPr/>
            </a:pPr>
            <a:r>
              <a:rPr lang="en-US" sz="2000" b="1" u="sng" dirty="0">
                <a:latin typeface="Times New Roman" pitchFamily="18" charset="0"/>
                <a:ea typeface="+mn-ea"/>
              </a:rPr>
              <a:t>TMA Boards, Councils &amp; Committees</a:t>
            </a:r>
            <a:r>
              <a:rPr lang="en-US" sz="1400" dirty="0">
                <a:latin typeface="Times New Roman" pitchFamily="18" charset="0"/>
                <a:ea typeface="+mn-ea"/>
              </a:rPr>
              <a:t> 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Boards: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TMA Board Councilors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TMA Foundation Board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TEXPAC Board of Directors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 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Councils: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Constitution and Bylaws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Health Care Quality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Health Promotion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Health Service Organizations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Legislation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Medical Education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Member Experience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Science &amp; Public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Socioeconomics</a:t>
            </a:r>
          </a:p>
          <a:p>
            <a:pPr marL="457200" indent="-457200" eaLnBrk="1" hangingPunct="1">
              <a:defRPr/>
            </a:pPr>
            <a:endParaRPr lang="en-US" sz="1600" b="1" dirty="0">
              <a:latin typeface="Times New Roman" pitchFamily="18" charset="0"/>
              <a:ea typeface="+mn-ea"/>
            </a:endParaRP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Committees: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Behavioral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Cancer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Child and Adolescent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Continuing Education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Educational Scholarships and Loans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EMS &amp; Trauma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Health Information Technology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History of Medicine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Infectious Diseases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</a:t>
            </a:r>
            <a:r>
              <a:rPr lang="en-US" sz="1600" b="1" dirty="0" err="1">
                <a:latin typeface="Times New Roman" pitchFamily="18" charset="0"/>
                <a:ea typeface="+mn-ea"/>
              </a:rPr>
              <a:t>Interspecialty</a:t>
            </a:r>
            <a:r>
              <a:rPr lang="en-US" sz="1600" b="1" dirty="0">
                <a:latin typeface="Times New Roman" pitchFamily="18" charset="0"/>
                <a:ea typeface="+mn-ea"/>
              </a:rPr>
              <a:t> Society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Medicaid, CHIP, and the Uninsured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Medical Home &amp; Primary Care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Patient-Physician Advocacy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Physician Distribution &amp;  Health Care Access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Physician Health &amp; Wellness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Reproductive, Women’s &amp; Perinatal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 Rural Health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-TEXPAC Board </a:t>
            </a:r>
            <a:r>
              <a:rPr lang="en-US" sz="1600" b="1">
                <a:latin typeface="Times New Roman" pitchFamily="18" charset="0"/>
                <a:ea typeface="+mn-ea"/>
              </a:rPr>
              <a:t>of Directors</a:t>
            </a:r>
            <a:endParaRPr lang="en-US" sz="1600" b="1" dirty="0">
              <a:latin typeface="Times New Roman" pitchFamily="18" charset="0"/>
              <a:ea typeface="+mn-ea"/>
            </a:endParaRP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-TEXPAC Candidate Evaluation Committee	</a:t>
            </a:r>
          </a:p>
          <a:p>
            <a:pPr marL="457200" indent="-457200" eaLnBrk="1" hangingPunct="1">
              <a:defRPr/>
            </a:pPr>
            <a:r>
              <a:rPr lang="en-US" sz="1600" b="1" dirty="0">
                <a:latin typeface="Times New Roman" pitchFamily="18" charset="0"/>
                <a:ea typeface="+mn-ea"/>
              </a:rPr>
              <a:t>-TEXPAC Executive Committee	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enesis">
    <a:dk1>
      <a:sysClr val="windowText" lastClr="000000"/>
    </a:dk1>
    <a:lt1>
      <a:sysClr val="window" lastClr="FFFFFF"/>
    </a:lt1>
    <a:dk2>
      <a:srgbClr val="465466"/>
    </a:dk2>
    <a:lt2>
      <a:srgbClr val="BBD7F8"/>
    </a:lt2>
    <a:accent1>
      <a:srgbClr val="80B606"/>
    </a:accent1>
    <a:accent2>
      <a:srgbClr val="E29F1D"/>
    </a:accent2>
    <a:accent3>
      <a:srgbClr val="2397E2"/>
    </a:accent3>
    <a:accent4>
      <a:srgbClr val="35ACA2"/>
    </a:accent4>
    <a:accent5>
      <a:srgbClr val="5430BB"/>
    </a:accent5>
    <a:accent6>
      <a:srgbClr val="8D34E0"/>
    </a:accent6>
    <a:hlink>
      <a:srgbClr val="00B0F0"/>
    </a:hlink>
    <a:folHlink>
      <a:srgbClr val="0070C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3eec7d-a505-4188-ad65-e447226eb4f7" xsi:nil="true"/>
    <lcf76f155ced4ddcb4097134ff3c332f xmlns="086adadd-4f70-4675-8015-79e86aa7b073">
      <Terms xmlns="http://schemas.microsoft.com/office/infopath/2007/PartnerControls"/>
    </lcf76f155ced4ddcb4097134ff3c332f>
    <SharedWithUsers xmlns="2f3eec7d-a505-4188-ad65-e447226eb4f7">
      <UserInfo>
        <DisplayName>Karen Kollar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5FA1BD22A3242B25AAC2EA93C7C49" ma:contentTypeVersion="17" ma:contentTypeDescription="Create a new document." ma:contentTypeScope="" ma:versionID="78c5cec2b331a80df38dc73360d0e4fa">
  <xsd:schema xmlns:xsd="http://www.w3.org/2001/XMLSchema" xmlns:xs="http://www.w3.org/2001/XMLSchema" xmlns:p="http://schemas.microsoft.com/office/2006/metadata/properties" xmlns:ns2="086adadd-4f70-4675-8015-79e86aa7b073" xmlns:ns3="2f3eec7d-a505-4188-ad65-e447226eb4f7" targetNamespace="http://schemas.microsoft.com/office/2006/metadata/properties" ma:root="true" ma:fieldsID="91614709b5b7cdca74868db4b305010d" ns2:_="" ns3:_="">
    <xsd:import namespace="086adadd-4f70-4675-8015-79e86aa7b073"/>
    <xsd:import namespace="2f3eec7d-a505-4188-ad65-e447226eb4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adadd-4f70-4675-8015-79e86aa7b0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46fd998-4922-4f17-95e3-6f21801210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eec7d-a505-4188-ad65-e447226eb4f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3d91e69-3571-4449-93e5-7a9f7b9e0c45}" ma:internalName="TaxCatchAll" ma:showField="CatchAllData" ma:web="2f3eec7d-a505-4188-ad65-e447226eb4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22FE55-F504-495A-92E2-DBC7ADAF0A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C19CB8-C258-46F9-BEBD-A2100F809509}">
  <ds:schemaRefs>
    <ds:schemaRef ds:uri="http://schemas.microsoft.com/office/2006/metadata/properties"/>
    <ds:schemaRef ds:uri="http://schemas.microsoft.com/office/infopath/2007/PartnerControls"/>
    <ds:schemaRef ds:uri="2f3eec7d-a505-4188-ad65-e447226eb4f7"/>
    <ds:schemaRef ds:uri="086adadd-4f70-4675-8015-79e86aa7b073"/>
  </ds:schemaRefs>
</ds:datastoreItem>
</file>

<file path=customXml/itemProps3.xml><?xml version="1.0" encoding="utf-8"?>
<ds:datastoreItem xmlns:ds="http://schemas.openxmlformats.org/officeDocument/2006/customXml" ds:itemID="{74D46E32-1EA8-40EA-9AA8-C1CEEBC0B1B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51467021</TotalTime>
  <Words>999</Words>
  <Application>Microsoft Office PowerPoint</Application>
  <PresentationFormat>On-screen Show (4:3)</PresentationFormat>
  <Paragraphs>267</Paragraphs>
  <Slides>23</Slides>
  <Notes>15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ＭＳ Ｐゴシック</vt:lpstr>
      <vt:lpstr>Arial</vt:lpstr>
      <vt:lpstr>Calisto MT</vt:lpstr>
      <vt:lpstr>Times</vt:lpstr>
      <vt:lpstr>Times New Roman</vt:lpstr>
      <vt:lpstr>Wingdings</vt:lpstr>
      <vt:lpstr>Genesis</vt:lpstr>
      <vt:lpstr>PowerPoint Presentation</vt:lpstr>
      <vt:lpstr>Tips for Applying</vt:lpstr>
      <vt:lpstr>Acronym Soup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 Time!</vt:lpstr>
      <vt:lpstr>PowerPoint Presentation</vt:lpstr>
      <vt:lpstr>Quiz Time!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GRAF – Washington, D.C.</vt:lpstr>
      <vt:lpstr>Getting Started</vt:lpstr>
      <vt:lpstr>Questions – Please 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- Leadership Opportunities PP</dc:title>
  <dc:subject>Leadership Manual - Leadership Opportunities PowerPoint</dc:subject>
  <dc:creator>Christina Shepherd</dc:creator>
  <dc:description>Leadership Manual - Leadership Opportunities PowerPoint</dc:description>
  <cp:lastModifiedBy>Laura Lang</cp:lastModifiedBy>
  <cp:revision>64</cp:revision>
  <cp:lastPrinted>2013-02-01T16:28:30Z</cp:lastPrinted>
  <dcterms:created xsi:type="dcterms:W3CDTF">1904-01-08T23:13:55Z</dcterms:created>
  <dcterms:modified xsi:type="dcterms:W3CDTF">2024-01-19T00:42:48Z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DownloadAsset.aspx?id=21018</vt:lpwstr>
  </property>
  <property fmtid="{D5CDD505-2E9C-101B-9397-08002B2CF9AE}" pid="4" name="EktContentType">
    <vt:i4>101</vt:i4>
  </property>
  <property fmtid="{D5CDD505-2E9C-101B-9397-08002B2CF9AE}" pid="5" name="EktFolderName">
    <vt:lpwstr/>
  </property>
  <property fmtid="{D5CDD505-2E9C-101B-9397-08002B2CF9AE}" pid="6" name="EktCmsPath">
    <vt:lpwstr>Leadership Manual - Leadership Opportunities PowerPoint</vt:lpwstr>
  </property>
  <property fmtid="{D5CDD505-2E9C-101B-9397-08002B2CF9AE}" pid="7" name="EktExpiryType">
    <vt:i4>1</vt:i4>
  </property>
  <property fmtid="{D5CDD505-2E9C-101B-9397-08002B2CF9AE}" pid="8" name="EktDateCreated">
    <vt:filetime>2011-03-30T15:42:35Z</vt:filetime>
  </property>
  <property fmtid="{D5CDD505-2E9C-101B-9397-08002B2CF9AE}" pid="9" name="EktDateModified">
    <vt:filetime>2011-03-30T15:42:38Z</vt:filetime>
  </property>
  <property fmtid="{D5CDD505-2E9C-101B-9397-08002B2CF9AE}" pid="10" name="EktTaxCategory">
    <vt:lpwstr> #eksep# \Content Type\Multimedia\PowerPoint #eksep# </vt:lpwstr>
  </property>
  <property fmtid="{D5CDD505-2E9C-101B-9397-08002B2CF9AE}" pid="11" name="EktCmsSize">
    <vt:i4>930304</vt:i4>
  </property>
  <property fmtid="{D5CDD505-2E9C-101B-9397-08002B2CF9AE}" pid="12" name="EktSearchable">
    <vt:i4>1</vt:i4>
  </property>
  <property fmtid="{D5CDD505-2E9C-101B-9397-08002B2CF9AE}" pid="13" name="EktEDescription">
    <vt:lpwstr>Summary Leadership Manual - Leadership Opportunities PowerPoint</vt:lpwstr>
  </property>
  <property fmtid="{D5CDD505-2E9C-101B-9397-08002B2CF9AE}" pid="14" name="ekttaxonomyenabled">
    <vt:i4>1</vt:i4>
  </property>
  <property fmtid="{D5CDD505-2E9C-101B-9397-08002B2CF9AE}" pid="15" name="EktContentSubType">
    <vt:i4>0</vt:i4>
  </property>
  <property fmtid="{D5CDD505-2E9C-101B-9397-08002B2CF9AE}" pid="16" name="ContentTypeId">
    <vt:lpwstr>0x010100C955FA1BD22A3242B25AAC2EA93C7C49</vt:lpwstr>
  </property>
  <property fmtid="{D5CDD505-2E9C-101B-9397-08002B2CF9AE}" pid="17" name="MediaServiceImageTags">
    <vt:lpwstr/>
  </property>
</Properties>
</file>